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4" r:id="rId1"/>
  </p:sldMasterIdLst>
  <p:sldIdLst>
    <p:sldId id="256" r:id="rId2"/>
    <p:sldId id="259" r:id="rId3"/>
    <p:sldId id="258" r:id="rId4"/>
    <p:sldId id="260" r:id="rId5"/>
    <p:sldId id="257" r:id="rId6"/>
    <p:sldId id="262" r:id="rId7"/>
    <p:sldId id="261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1" d="100"/>
          <a:sy n="61" d="100"/>
        </p:scale>
        <p:origin x="84" y="33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/>
          <p:cNvGrpSpPr/>
          <p:nvPr/>
        </p:nvGrpSpPr>
        <p:grpSpPr>
          <a:xfrm>
            <a:off x="0" y="0"/>
            <a:ext cx="9144677" cy="6858000"/>
            <a:chOff x="0" y="0"/>
            <a:chExt cx="9144677" cy="6858000"/>
          </a:xfrm>
        </p:grpSpPr>
        <p:pic>
          <p:nvPicPr>
            <p:cNvPr id="8" name="Picture 7" descr="SD-PanelTitle-R1.png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9144000" cy="6858000"/>
            </a:xfrm>
            <a:prstGeom prst="rect">
              <a:avLst/>
            </a:prstGeom>
          </p:spPr>
        </p:pic>
        <p:sp>
          <p:nvSpPr>
            <p:cNvPr id="11" name="Rectangle 10"/>
            <p:cNvSpPr/>
            <p:nvPr/>
          </p:nvSpPr>
          <p:spPr>
            <a:xfrm>
              <a:off x="1515532" y="1520422"/>
              <a:ext cx="6112935" cy="3818468"/>
            </a:xfrm>
            <a:prstGeom prst="rect">
              <a:avLst/>
            </a:prstGeom>
            <a:noFill/>
            <a:ln w="15875" cap="flat">
              <a:miter lim="800000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pic>
          <p:nvPicPr>
            <p:cNvPr id="12" name="Picture 11" descr="HDRibbonTitle-UniformTrim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-2" r="47959"/>
            <a:stretch/>
          </p:blipFill>
          <p:spPr>
            <a:xfrm>
              <a:off x="0" y="3128434"/>
              <a:ext cx="1664208" cy="612648"/>
            </a:xfrm>
            <a:prstGeom prst="rect">
              <a:avLst/>
            </a:prstGeom>
          </p:spPr>
        </p:pic>
        <p:pic>
          <p:nvPicPr>
            <p:cNvPr id="13" name="Picture 12" descr="HDRibbonTitle-UniformTrim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-2" r="47959"/>
            <a:stretch/>
          </p:blipFill>
          <p:spPr>
            <a:xfrm>
              <a:off x="7480469" y="3128434"/>
              <a:ext cx="1664208" cy="612648"/>
            </a:xfrm>
            <a:prstGeom prst="rect">
              <a:avLst/>
            </a:prstGeom>
          </p:spPr>
        </p:pic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21934" y="1811863"/>
            <a:ext cx="5308866" cy="1515533"/>
          </a:xfrm>
        </p:spPr>
        <p:txBody>
          <a:bodyPr anchor="b">
            <a:noAutofit/>
          </a:bodyPr>
          <a:lstStyle>
            <a:lvl1pPr algn="ctr">
              <a:defRPr sz="480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21934" y="3598327"/>
            <a:ext cx="5308866" cy="1377651"/>
          </a:xfrm>
        </p:spPr>
        <p:txBody>
          <a:bodyPr anchor="t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065417" y="5054602"/>
            <a:ext cx="673276" cy="279400"/>
          </a:xfrm>
        </p:spPr>
        <p:txBody>
          <a:bodyPr/>
          <a:lstStyle/>
          <a:p>
            <a:fld id="{7D8867AE-2A7A-4C40-A829-647C3C42CB49}" type="datetimeFigureOut">
              <a:rPr lang="en-US" smtClean="0"/>
              <a:t>8/17/2021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21934" y="5054602"/>
            <a:ext cx="4064860" cy="279400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817317" y="5054602"/>
            <a:ext cx="413483" cy="279400"/>
          </a:xfrm>
        </p:spPr>
        <p:txBody>
          <a:bodyPr/>
          <a:lstStyle/>
          <a:p>
            <a:fld id="{58E16676-5A06-4D1D-AB3E-E1AC4CB1889C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2019825" y="3471329"/>
            <a:ext cx="5113083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493218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6" y="4815415"/>
            <a:ext cx="6798734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026260" y="1032933"/>
            <a:ext cx="7091482" cy="3361269"/>
          </a:xfrm>
          <a:prstGeom prst="roundRect">
            <a:avLst>
              <a:gd name="adj" fmla="val 0"/>
            </a:avLst>
          </a:prstGeom>
          <a:ln w="57150" cmpd="thickThin">
            <a:solidFill>
              <a:schemeClr val="tx1">
                <a:lumMod val="50000"/>
                <a:lumOff val="5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76866" y="5382153"/>
            <a:ext cx="6798734" cy="493712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8867AE-2A7A-4C40-A829-647C3C42CB49}" type="datetimeFigureOut">
              <a:rPr lang="en-US" smtClean="0"/>
              <a:t>8/17/2021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E16676-5A06-4D1D-AB3E-E1AC4CB188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01696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6" y="906873"/>
            <a:ext cx="6798734" cy="309786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5" y="4275666"/>
            <a:ext cx="6798736" cy="1600202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8867AE-2A7A-4C40-A829-647C3C42CB49}" type="datetimeFigureOut">
              <a:rPr lang="en-US" smtClean="0"/>
              <a:t>8/17/2021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E16676-5A06-4D1D-AB3E-E1AC4CB1889C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1278465" y="4140199"/>
            <a:ext cx="6606425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2285982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34333" y="982132"/>
            <a:ext cx="6400250" cy="2370668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600200" y="3352799"/>
            <a:ext cx="5892798" cy="651933"/>
          </a:xfrm>
        </p:spPr>
        <p:txBody>
          <a:bodyPr anchor="ctr">
            <a:normAutofit/>
          </a:bodyPr>
          <a:lstStyle>
            <a:lvl1pPr marL="0" indent="0" algn="r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3" y="4343400"/>
            <a:ext cx="6798738" cy="1532467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8867AE-2A7A-4C40-A829-647C3C42CB49}" type="datetimeFigureOut">
              <a:rPr lang="en-US" smtClean="0"/>
              <a:t>8/17/2021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E16676-5A06-4D1D-AB3E-E1AC4CB1889C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849969" y="905362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33503" y="2827870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1278466" y="4140199"/>
            <a:ext cx="659553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3996901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9" y="3308581"/>
            <a:ext cx="6798728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8" y="4777381"/>
            <a:ext cx="679873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8867AE-2A7A-4C40-A829-647C3C42CB49}" type="datetimeFigureOut">
              <a:rPr lang="en-US" smtClean="0"/>
              <a:t>8/17/2021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E16676-5A06-4D1D-AB3E-E1AC4CB188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201940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09416" y="982132"/>
            <a:ext cx="6325168" cy="2243668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8" name="Text Placeholder 2"/>
          <p:cNvSpPr>
            <a:spLocks noGrp="1"/>
          </p:cNvSpPr>
          <p:nvPr>
            <p:ph type="body" idx="13"/>
          </p:nvPr>
        </p:nvSpPr>
        <p:spPr>
          <a:xfrm>
            <a:off x="1176868" y="3639312"/>
            <a:ext cx="6798730" cy="886968"/>
          </a:xfrm>
        </p:spPr>
        <p:txBody>
          <a:bodyPr anchor="b">
            <a:normAutofit/>
          </a:bodyPr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5" y="4529667"/>
            <a:ext cx="6798736" cy="1346200"/>
          </a:xfrm>
        </p:spPr>
        <p:txBody>
          <a:bodyPr anchor="t">
            <a:normAutofit/>
          </a:bodyPr>
          <a:lstStyle>
            <a:lvl1pPr marL="0" indent="0" algn="l"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8867AE-2A7A-4C40-A829-647C3C42CB49}" type="datetimeFigureOut">
              <a:rPr lang="en-US" smtClean="0"/>
              <a:t>8/17/2021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E16676-5A06-4D1D-AB3E-E1AC4CB1889C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878060" y="89689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649796" y="260772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cxnSp>
        <p:nvCxnSpPr>
          <p:cNvPr id="26" name="Straight Connector 25"/>
          <p:cNvCxnSpPr/>
          <p:nvPr/>
        </p:nvCxnSpPr>
        <p:spPr>
          <a:xfrm>
            <a:off x="1278466" y="3429000"/>
            <a:ext cx="659553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8368921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5" y="982131"/>
            <a:ext cx="6798734" cy="2294467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3200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Text Placeholder 2"/>
          <p:cNvSpPr>
            <a:spLocks noGrp="1"/>
          </p:cNvSpPr>
          <p:nvPr>
            <p:ph type="body" idx="13"/>
          </p:nvPr>
        </p:nvSpPr>
        <p:spPr>
          <a:xfrm>
            <a:off x="1176868" y="3566160"/>
            <a:ext cx="6798730" cy="905256"/>
          </a:xfrm>
        </p:spPr>
        <p:txBody>
          <a:bodyPr anchor="b">
            <a:normAutofit/>
          </a:bodyPr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6" y="4470400"/>
            <a:ext cx="6798734" cy="1405467"/>
          </a:xfrm>
        </p:spPr>
        <p:txBody>
          <a:bodyPr anchor="t">
            <a:normAutofit/>
          </a:bodyPr>
          <a:lstStyle>
            <a:lvl1pPr marL="0" indent="0" algn="l"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8867AE-2A7A-4C40-A829-647C3C42CB49}" type="datetimeFigureOut">
              <a:rPr lang="en-US" smtClean="0"/>
              <a:t>8/17/2021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E16676-5A06-4D1D-AB3E-E1AC4CB1889C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1278469" y="3429000"/>
            <a:ext cx="6606421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1682581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76865" y="2490135"/>
            <a:ext cx="6798736" cy="3385733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8867AE-2A7A-4C40-A829-647C3C42CB49}" type="datetimeFigureOut">
              <a:rPr lang="en-US" smtClean="0"/>
              <a:t>8/17/2021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E16676-5A06-4D1D-AB3E-E1AC4CB1889C}" type="slidenum">
              <a:rPr lang="en-US" smtClean="0"/>
              <a:t>‹#›</a:t>
            </a:fld>
            <a:endParaRPr lang="en-US"/>
          </a:p>
        </p:txBody>
      </p:sp>
      <p:cxnSp>
        <p:nvCxnSpPr>
          <p:cNvPr id="14" name="Straight Connector 13"/>
          <p:cNvCxnSpPr/>
          <p:nvPr/>
        </p:nvCxnSpPr>
        <p:spPr>
          <a:xfrm>
            <a:off x="1278466" y="2354670"/>
            <a:ext cx="660642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7191963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356667" y="906873"/>
            <a:ext cx="1618930" cy="496899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76867" y="906873"/>
            <a:ext cx="4915509" cy="4968993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8867AE-2A7A-4C40-A829-647C3C42CB49}" type="datetimeFigureOut">
              <a:rPr lang="en-US" smtClean="0"/>
              <a:t>8/17/2021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E16676-5A06-4D1D-AB3E-E1AC4CB1889C}" type="slidenum">
              <a:rPr lang="en-US" smtClean="0"/>
              <a:t>‹#›</a:t>
            </a:fld>
            <a:endParaRPr lang="en-US"/>
          </a:p>
        </p:txBody>
      </p:sp>
      <p:cxnSp>
        <p:nvCxnSpPr>
          <p:cNvPr id="14" name="Straight Connector 13"/>
          <p:cNvCxnSpPr/>
          <p:nvPr/>
        </p:nvCxnSpPr>
        <p:spPr>
          <a:xfrm>
            <a:off x="6245512" y="906873"/>
            <a:ext cx="0" cy="4968993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1761494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8867AE-2A7A-4C40-A829-647C3C42CB49}" type="datetimeFigureOut">
              <a:rPr lang="en-US" smtClean="0"/>
              <a:t>8/17/2021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E16676-5A06-4D1D-AB3E-E1AC4CB188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00965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/>
        </p:nvCxnSpPr>
        <p:spPr>
          <a:xfrm>
            <a:off x="1278465" y="2356260"/>
            <a:ext cx="659553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8867AE-2A7A-4C40-A829-647C3C42CB49}" type="datetimeFigureOut">
              <a:rPr lang="en-US" smtClean="0"/>
              <a:t>8/17/2021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E16676-5A06-4D1D-AB3E-E1AC4CB188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3608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78465" y="1641413"/>
            <a:ext cx="6595534" cy="1822514"/>
          </a:xfrm>
        </p:spPr>
        <p:txBody>
          <a:bodyPr anchor="b">
            <a:normAutofit/>
          </a:bodyPr>
          <a:lstStyle>
            <a:lvl1pPr algn="ctr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78465" y="3734859"/>
            <a:ext cx="6595534" cy="1090015"/>
          </a:xfrm>
        </p:spPr>
        <p:txBody>
          <a:bodyPr anchor="t">
            <a:normAutofit/>
          </a:bodyPr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8867AE-2A7A-4C40-A829-647C3C42CB49}" type="datetimeFigureOut">
              <a:rPr lang="en-US" smtClean="0"/>
              <a:t>8/17/2021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E16676-5A06-4D1D-AB3E-E1AC4CB1889C}" type="slidenum">
              <a:rPr lang="en-US" smtClean="0"/>
              <a:t>‹#›</a:t>
            </a:fld>
            <a:endParaRPr lang="en-US"/>
          </a:p>
        </p:txBody>
      </p:sp>
      <p:cxnSp>
        <p:nvCxnSpPr>
          <p:cNvPr id="31" name="Straight Connector 30"/>
          <p:cNvCxnSpPr/>
          <p:nvPr/>
        </p:nvCxnSpPr>
        <p:spPr>
          <a:xfrm>
            <a:off x="1278466" y="3599392"/>
            <a:ext cx="6595533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556593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/>
          <p:cNvCxnSpPr/>
          <p:nvPr/>
        </p:nvCxnSpPr>
        <p:spPr>
          <a:xfrm>
            <a:off x="1278465" y="2356260"/>
            <a:ext cx="659553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6" y="915337"/>
            <a:ext cx="6798734" cy="130386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76866" y="2487168"/>
            <a:ext cx="3337560" cy="3447288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5152" y="2487168"/>
            <a:ext cx="3337560" cy="3447288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8867AE-2A7A-4C40-A829-647C3C42CB49}" type="datetimeFigureOut">
              <a:rPr lang="en-US" smtClean="0"/>
              <a:t>8/17/2021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E16676-5A06-4D1D-AB3E-E1AC4CB188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94566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8" y="2658533"/>
            <a:ext cx="333756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76868" y="3243263"/>
            <a:ext cx="3337560" cy="2706624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1832" y="2658533"/>
            <a:ext cx="333756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1832" y="3243263"/>
            <a:ext cx="3337560" cy="2706624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8867AE-2A7A-4C40-A829-647C3C42CB49}" type="datetimeFigureOut">
              <a:rPr lang="en-US" smtClean="0"/>
              <a:t>8/17/2021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E16676-5A06-4D1D-AB3E-E1AC4CB1889C}" type="slidenum">
              <a:rPr lang="en-US" smtClean="0"/>
              <a:t>‹#›</a:t>
            </a:fld>
            <a:endParaRPr lang="en-US"/>
          </a:p>
        </p:txBody>
      </p:sp>
      <p:cxnSp>
        <p:nvCxnSpPr>
          <p:cNvPr id="41" name="Straight Connector 40"/>
          <p:cNvCxnSpPr/>
          <p:nvPr/>
        </p:nvCxnSpPr>
        <p:spPr>
          <a:xfrm>
            <a:off x="1278466" y="2354670"/>
            <a:ext cx="659553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376978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5" y="915337"/>
            <a:ext cx="6798735" cy="130386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8867AE-2A7A-4C40-A829-647C3C42CB49}" type="datetimeFigureOut">
              <a:rPr lang="en-US" smtClean="0"/>
              <a:t>8/17/2021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E16676-5A06-4D1D-AB3E-E1AC4CB1889C}" type="slidenum">
              <a:rPr lang="en-US" smtClean="0"/>
              <a:t>‹#›</a:t>
            </a:fld>
            <a:endParaRPr lang="en-US"/>
          </a:p>
        </p:txBody>
      </p:sp>
      <p:cxnSp>
        <p:nvCxnSpPr>
          <p:cNvPr id="14" name="Straight Connector 13"/>
          <p:cNvCxnSpPr/>
          <p:nvPr/>
        </p:nvCxnSpPr>
        <p:spPr>
          <a:xfrm>
            <a:off x="1278466" y="2354670"/>
            <a:ext cx="659553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410594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8867AE-2A7A-4C40-A829-647C3C42CB49}" type="datetimeFigureOut">
              <a:rPr lang="en-US" smtClean="0"/>
              <a:t>8/17/2021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E16676-5A06-4D1D-AB3E-E1AC4CB188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73363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5" y="1388534"/>
            <a:ext cx="2536798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20062" y="982132"/>
            <a:ext cx="3855539" cy="4893735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76865" y="3031065"/>
            <a:ext cx="2536798" cy="2438404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8867AE-2A7A-4C40-A829-647C3C42CB49}" type="datetimeFigureOut">
              <a:rPr lang="en-US" smtClean="0"/>
              <a:t>8/17/2021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E16676-5A06-4D1D-AB3E-E1AC4CB1889C}" type="slidenum">
              <a:rPr lang="en-US" smtClean="0"/>
              <a:t>‹#›</a:t>
            </a:fld>
            <a:endParaRPr lang="en-US"/>
          </a:p>
        </p:txBody>
      </p:sp>
      <p:cxnSp>
        <p:nvCxnSpPr>
          <p:cNvPr id="16" name="Straight Connector 15"/>
          <p:cNvCxnSpPr/>
          <p:nvPr/>
        </p:nvCxnSpPr>
        <p:spPr>
          <a:xfrm>
            <a:off x="1278466" y="2912533"/>
            <a:ext cx="233359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117024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5" y="1883832"/>
            <a:ext cx="3632202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069" y="1032933"/>
            <a:ext cx="2929463" cy="4792136"/>
          </a:xfrm>
          <a:prstGeom prst="roundRect">
            <a:avLst>
              <a:gd name="adj" fmla="val 0"/>
            </a:avLst>
          </a:prstGeom>
          <a:ln w="57150" cmpd="thickThin">
            <a:solidFill>
              <a:schemeClr val="tx1">
                <a:lumMod val="50000"/>
                <a:lumOff val="5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76865" y="3255432"/>
            <a:ext cx="3632201" cy="18288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8867AE-2A7A-4C40-A829-647C3C42CB49}" type="datetimeFigureOut">
              <a:rPr lang="en-US" smtClean="0"/>
              <a:t>8/17/2021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E16676-5A06-4D1D-AB3E-E1AC4CB188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29134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9152467" cy="6858000"/>
            <a:chOff x="0" y="0"/>
            <a:chExt cx="9152467" cy="6858000"/>
          </a:xfrm>
        </p:grpSpPr>
        <p:pic>
          <p:nvPicPr>
            <p:cNvPr id="8" name="Picture 7" descr="SD-PanelContent.png"/>
            <p:cNvPicPr>
              <a:picLocks noChangeAspect="1"/>
            </p:cNvPicPr>
            <p:nvPr/>
          </p:nvPicPr>
          <p:blipFill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9144000" cy="6858000"/>
            </a:xfrm>
            <a:prstGeom prst="rect">
              <a:avLst/>
            </a:prstGeom>
          </p:spPr>
        </p:pic>
        <p:sp>
          <p:nvSpPr>
            <p:cNvPr id="9" name="Rectangle 8"/>
            <p:cNvSpPr/>
            <p:nvPr/>
          </p:nvSpPr>
          <p:spPr>
            <a:xfrm>
              <a:off x="553888" y="542807"/>
              <a:ext cx="8039776" cy="5756392"/>
            </a:xfrm>
            <a:prstGeom prst="rect">
              <a:avLst/>
            </a:prstGeom>
            <a:noFill/>
            <a:ln w="15875" cap="flat">
              <a:miter lim="800000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pic>
          <p:nvPicPr>
            <p:cNvPr id="10" name="Picture 9" descr="HDRibbonContent-UniformTrim.png"/>
            <p:cNvPicPr>
              <a:picLocks noChangeAspect="1"/>
            </p:cNvPicPr>
            <p:nvPr/>
          </p:nvPicPr>
          <p:blipFill rotWithShape="1">
            <a:blip r:embed="rId2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" r="14240"/>
            <a:stretch/>
          </p:blipFill>
          <p:spPr>
            <a:xfrm>
              <a:off x="0" y="3128434"/>
              <a:ext cx="685800" cy="606425"/>
            </a:xfrm>
            <a:prstGeom prst="rect">
              <a:avLst/>
            </a:prstGeom>
          </p:spPr>
        </p:pic>
        <p:pic>
          <p:nvPicPr>
            <p:cNvPr id="11" name="Picture 10" descr="HDRibbonContent-UniformTrim.png"/>
            <p:cNvPicPr>
              <a:picLocks noChangeAspect="1"/>
            </p:cNvPicPr>
            <p:nvPr/>
          </p:nvPicPr>
          <p:blipFill rotWithShape="1">
            <a:blip r:embed="rId2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" r="14240"/>
            <a:stretch/>
          </p:blipFill>
          <p:spPr>
            <a:xfrm>
              <a:off x="8466667" y="3128434"/>
              <a:ext cx="685800" cy="606425"/>
            </a:xfrm>
            <a:prstGeom prst="rect">
              <a:avLst/>
            </a:prstGeom>
          </p:spPr>
        </p:pic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76866" y="915337"/>
            <a:ext cx="6798734" cy="13038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5" y="2490135"/>
            <a:ext cx="6798736" cy="3444997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56670" y="5960533"/>
            <a:ext cx="1148283" cy="279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7D8867AE-2A7A-4C40-A829-647C3C42CB49}" type="datetimeFigureOut">
              <a:rPr lang="en-US" smtClean="0"/>
              <a:t>8/17/2021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76865" y="5960533"/>
            <a:ext cx="5104667" cy="279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80091" y="5960533"/>
            <a:ext cx="395510" cy="279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58E16676-5A06-4D1D-AB3E-E1AC4CB188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79453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86" r:id="rId12"/>
    <p:sldLayoutId id="2147483687" r:id="rId13"/>
    <p:sldLayoutId id="2147483688" r:id="rId14"/>
    <p:sldLayoutId id="2147483689" r:id="rId15"/>
    <p:sldLayoutId id="2147483690" r:id="rId16"/>
    <p:sldLayoutId id="2147483691" r:id="rId17"/>
    <p:sldLayoutId id="2147483692" r:id="rId18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2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20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8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6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0717" y="569344"/>
            <a:ext cx="8022566" cy="1104182"/>
          </a:xfrm>
        </p:spPr>
        <p:txBody>
          <a:bodyPr>
            <a:normAutofit fontScale="90000"/>
          </a:bodyPr>
          <a:lstStyle/>
          <a:p>
            <a:r>
              <a:rPr lang="ru-RU" b="0" i="0" u="none" strike="noStrike" baseline="0" dirty="0">
                <a:solidFill>
                  <a:srgbClr val="2E74B5"/>
                </a:solidFill>
                <a:latin typeface="Calibri Light" panose="020F0302020204030204" pitchFamily="34" charset="0"/>
              </a:rPr>
              <a:t>Використання рук в молитві – частина 1</a:t>
            </a:r>
            <a:br>
              <a:rPr lang="ru-RU" b="0" i="0" u="none" strike="noStrike" baseline="0" dirty="0">
                <a:solidFill>
                  <a:srgbClr val="2E74B5"/>
                </a:solidFill>
                <a:latin typeface="Times New Roman" panose="02020603050405020304" pitchFamily="18" charset="0"/>
              </a:rPr>
            </a:br>
            <a:r>
              <a:rPr lang="ru-RU" b="0" i="0" strike="noStrike" baseline="0" dirty="0">
                <a:solidFill>
                  <a:srgbClr val="2E74B5"/>
                </a:solidFill>
                <a:latin typeface="Calibri Light" panose="020F0302020204030204" pitchFamily="34" charset="0"/>
              </a:rPr>
              <a:t>Підняття рук в молитві</a:t>
            </a:r>
            <a:endParaRPr lang="ru-RU" b="0" i="1" strike="noStrike" baseline="0" dirty="0">
              <a:solidFill>
                <a:srgbClr val="2E74B5"/>
              </a:solidFill>
              <a:latin typeface="Times New Roman" panose="02020603050405020304" pitchFamily="18" charset="0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653" y="1953087"/>
            <a:ext cx="7932630" cy="4266558"/>
          </a:xfrm>
        </p:spPr>
        <p:txBody>
          <a:bodyPr>
            <a:noAutofit/>
          </a:bodyPr>
          <a:lstStyle/>
          <a:p>
            <a:r>
              <a:rPr lang="ru-RU" sz="2000" b="0" i="0" u="none" strike="noStrike" baseline="0" dirty="0">
                <a:solidFill>
                  <a:srgbClr val="FF0000"/>
                </a:solidFill>
                <a:latin typeface="Calibri Light" panose="020F0302020204030204" pitchFamily="34" charset="0"/>
              </a:rPr>
              <a:t>Цінність в руках </a:t>
            </a:r>
            <a:r>
              <a:rPr lang="ru-RU" sz="2000" b="0" i="0" u="none" strike="noStrike" baseline="0" dirty="0">
                <a:solidFill>
                  <a:srgbClr val="2E74B5"/>
                </a:solidFill>
                <a:latin typeface="Verdana" panose="020B0604030504040204" pitchFamily="34" charset="0"/>
              </a:rPr>
              <a:t>І сказав до нього Мойсей: Як вийду я з міста, то </a:t>
            </a:r>
            <a:r>
              <a:rPr lang="ru-RU" sz="2000" b="1" i="0" u="none" strike="noStrike" baseline="0" dirty="0">
                <a:solidFill>
                  <a:srgbClr val="2E74B5"/>
                </a:solidFill>
                <a:latin typeface="Verdana" panose="020B0604030504040204" pitchFamily="34" charset="0"/>
              </a:rPr>
              <a:t>простягну руки свої до Господа</a:t>
            </a:r>
            <a:r>
              <a:rPr lang="ru-RU" sz="2000" b="0" i="0" u="none" strike="noStrike" baseline="0" dirty="0">
                <a:solidFill>
                  <a:srgbClr val="2E74B5"/>
                </a:solidFill>
                <a:latin typeface="Verdana" panose="020B0604030504040204" pitchFamily="34" charset="0"/>
              </a:rPr>
              <a:t>, громи перестануть, а граду вже не буде, щоб ти знав, що Господня ця земля!</a:t>
            </a:r>
            <a:r>
              <a:rPr lang="ru-RU" sz="2000" b="0" i="0" u="none" strike="noStrike" baseline="0" dirty="0">
                <a:solidFill>
                  <a:srgbClr val="008080"/>
                </a:solidFill>
                <a:latin typeface="Calibri Light" panose="020F0302020204030204" pitchFamily="34" charset="0"/>
              </a:rPr>
              <a:t> (Вихід 9:29)</a:t>
            </a:r>
            <a:r>
              <a:rPr lang="ru-RU" sz="2000" b="0" i="0" u="none" strike="noStrike" baseline="0" dirty="0">
                <a:solidFill>
                  <a:srgbClr val="2E74B5"/>
                </a:solidFill>
                <a:latin typeface="Calibri Light" panose="020F0302020204030204" pitchFamily="34" charset="0"/>
              </a:rPr>
              <a:t>   </a:t>
            </a:r>
          </a:p>
          <a:p>
            <a:r>
              <a:rPr lang="ru-RU" sz="2000" b="0" i="0" u="none" strike="noStrike" baseline="0" dirty="0">
                <a:solidFill>
                  <a:srgbClr val="FF0000"/>
                </a:solidFill>
                <a:latin typeface="Calibri Light" panose="020F0302020204030204" pitchFamily="34" charset="0"/>
              </a:rPr>
              <a:t>Руки сили </a:t>
            </a:r>
            <a:r>
              <a:rPr lang="ru-RU" sz="2000" b="0" i="0" u="none" strike="noStrike" baseline="0" dirty="0">
                <a:solidFill>
                  <a:srgbClr val="2E74B5"/>
                </a:solidFill>
                <a:latin typeface="Verdana" panose="020B0604030504040204" pitchFamily="34" charset="0"/>
              </a:rPr>
              <a:t>І вийшов Мойсей від фараона з міста, і </a:t>
            </a:r>
            <a:r>
              <a:rPr lang="ru-RU" sz="2000" b="1" i="0" u="none" strike="noStrike" baseline="0" dirty="0">
                <a:solidFill>
                  <a:srgbClr val="2E74B5"/>
                </a:solidFill>
                <a:latin typeface="Verdana" panose="020B0604030504040204" pitchFamily="34" charset="0"/>
              </a:rPr>
              <a:t>простяг руки свої до Господа</a:t>
            </a:r>
            <a:r>
              <a:rPr lang="ru-RU" sz="2000" b="0" i="0" u="none" strike="noStrike" baseline="0" dirty="0">
                <a:solidFill>
                  <a:srgbClr val="2E74B5"/>
                </a:solidFill>
                <a:latin typeface="Verdana" panose="020B0604030504040204" pitchFamily="34" charset="0"/>
              </a:rPr>
              <a:t>, і перестали громи та град, а дощ не лив на землю.</a:t>
            </a:r>
            <a:r>
              <a:rPr lang="ru-RU" sz="2000" b="0" i="0" u="none" strike="noStrike" baseline="0" dirty="0">
                <a:solidFill>
                  <a:srgbClr val="008080"/>
                </a:solidFill>
                <a:latin typeface="Calibri Light" panose="020F0302020204030204" pitchFamily="34" charset="0"/>
              </a:rPr>
              <a:t> (Вихід 9:33)</a:t>
            </a:r>
            <a:r>
              <a:rPr lang="ru-RU" sz="2000" b="0" i="0" u="none" strike="noStrike" baseline="0" dirty="0">
                <a:solidFill>
                  <a:srgbClr val="2E74B5"/>
                </a:solidFill>
                <a:latin typeface="Calibri Light" panose="020F0302020204030204" pitchFamily="34" charset="0"/>
              </a:rPr>
              <a:t>  </a:t>
            </a:r>
          </a:p>
          <a:p>
            <a:r>
              <a:rPr lang="ru-RU" sz="2000" b="0" i="0" u="none" strike="noStrike" baseline="0" dirty="0">
                <a:solidFill>
                  <a:srgbClr val="FF0000"/>
                </a:solidFill>
                <a:latin typeface="Calibri Light" panose="020F0302020204030204" pitchFamily="34" charset="0"/>
              </a:rPr>
              <a:t>Руки вже посвячені </a:t>
            </a:r>
            <a:r>
              <a:rPr lang="ru-RU" sz="2000" b="0" i="0" u="none" strike="noStrike" baseline="0" dirty="0">
                <a:solidFill>
                  <a:srgbClr val="2E74B5"/>
                </a:solidFill>
                <a:latin typeface="Verdana" panose="020B0604030504040204" pitchFamily="34" charset="0"/>
              </a:rPr>
              <a:t>І сказав Мойсей до Ісуса: Вибери нам людей, і вийди воюй з Амаликом. Узавтра я стану на верхів'ї гори, а Божа палиця буде в моїй руці.</a:t>
            </a:r>
            <a:r>
              <a:rPr lang="uk-UA" sz="2000" b="0" i="0" u="none" strike="noStrike" baseline="0" dirty="0">
                <a:solidFill>
                  <a:srgbClr val="2E74B5"/>
                </a:solidFill>
                <a:latin typeface="Calibri Light" panose="020F0302020204030204" pitchFamily="34" charset="0"/>
              </a:rPr>
              <a:t> </a:t>
            </a:r>
            <a:r>
              <a:rPr lang="uk-UA" sz="2000" b="0" i="0" u="none" strike="noStrike" baseline="0" dirty="0">
                <a:solidFill>
                  <a:srgbClr val="008080"/>
                </a:solidFill>
                <a:latin typeface="Calibri Light" panose="020F0302020204030204" pitchFamily="34" charset="0"/>
              </a:rPr>
              <a:t>(Вихід 17:9)</a:t>
            </a:r>
            <a:r>
              <a:rPr lang="uk-UA" sz="2000" b="0" i="0" u="none" strike="noStrike" baseline="0" dirty="0">
                <a:solidFill>
                  <a:srgbClr val="2E74B5"/>
                </a:solidFill>
                <a:latin typeface="Calibri Light" panose="020F0302020204030204" pitchFamily="34" charset="0"/>
              </a:rPr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41527727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0717" y="569344"/>
            <a:ext cx="8022566" cy="1104182"/>
          </a:xfrm>
        </p:spPr>
        <p:txBody>
          <a:bodyPr>
            <a:normAutofit fontScale="90000"/>
          </a:bodyPr>
          <a:lstStyle/>
          <a:p>
            <a:r>
              <a:rPr lang="ru-RU" b="0" i="0" u="none" strike="noStrike" baseline="0" dirty="0">
                <a:solidFill>
                  <a:srgbClr val="2E74B5"/>
                </a:solidFill>
                <a:latin typeface="Calibri Light" panose="020F0302020204030204" pitchFamily="34" charset="0"/>
              </a:rPr>
              <a:t>Використання рук в молитві – частина 1</a:t>
            </a:r>
            <a:br>
              <a:rPr lang="ru-RU" b="0" i="0" u="none" strike="noStrike" baseline="0" dirty="0">
                <a:solidFill>
                  <a:srgbClr val="2E74B5"/>
                </a:solidFill>
                <a:latin typeface="Times New Roman" panose="02020603050405020304" pitchFamily="18" charset="0"/>
              </a:rPr>
            </a:br>
            <a:r>
              <a:rPr lang="ru-RU" b="0" i="0" strike="noStrike" baseline="0" dirty="0">
                <a:solidFill>
                  <a:srgbClr val="2E74B5"/>
                </a:solidFill>
                <a:latin typeface="Calibri Light" panose="020F0302020204030204" pitchFamily="34" charset="0"/>
              </a:rPr>
              <a:t>Підняття рук в молитві</a:t>
            </a:r>
            <a:endParaRPr lang="ru-RU" b="0" i="1" strike="noStrike" baseline="0" dirty="0">
              <a:solidFill>
                <a:srgbClr val="2E74B5"/>
              </a:solidFill>
              <a:latin typeface="Times New Roman" panose="02020603050405020304" pitchFamily="18" charset="0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653" y="1935332"/>
            <a:ext cx="7932630" cy="4284313"/>
          </a:xfrm>
        </p:spPr>
        <p:txBody>
          <a:bodyPr>
            <a:noAutofit/>
          </a:bodyPr>
          <a:lstStyle/>
          <a:p>
            <a:r>
              <a:rPr lang="ru-RU" sz="2000" b="0" i="0" u="none" strike="noStrike" baseline="0" dirty="0" err="1">
                <a:solidFill>
                  <a:srgbClr val="FF0000"/>
                </a:solidFill>
                <a:latin typeface="Calibri Light" panose="020F0302020204030204" pitchFamily="34" charset="0"/>
              </a:rPr>
              <a:t>Мойсей</a:t>
            </a:r>
            <a:r>
              <a:rPr lang="ru-RU" sz="2000" b="0" i="0" u="none" strike="noStrike" baseline="0" dirty="0">
                <a:solidFill>
                  <a:srgbClr val="FF0000"/>
                </a:solidFill>
                <a:latin typeface="Calibri Light" panose="020F0302020204030204" pitchFamily="34" charset="0"/>
              </a:rPr>
              <a:t> ефективний </a:t>
            </a:r>
            <a:r>
              <a:rPr lang="ru-RU" sz="2000" b="0" i="0" u="none" strike="noStrike" baseline="30000" dirty="0">
                <a:solidFill>
                  <a:srgbClr val="2E74B5"/>
                </a:solidFill>
                <a:latin typeface="Times New Roman" panose="02020603050405020304" pitchFamily="18" charset="0"/>
              </a:rPr>
              <a:t> </a:t>
            </a:r>
            <a:r>
              <a:rPr lang="ru-RU" sz="2000" b="0" i="0" u="none" strike="noStrike" baseline="0" dirty="0">
                <a:solidFill>
                  <a:srgbClr val="2E74B5"/>
                </a:solidFill>
                <a:latin typeface="Verdana" panose="020B0604030504040204" pitchFamily="34" charset="0"/>
              </a:rPr>
              <a:t>І сталося, </a:t>
            </a:r>
            <a:r>
              <a:rPr lang="ru-RU" sz="2000" b="1" i="0" u="none" strike="noStrike" baseline="0" dirty="0">
                <a:solidFill>
                  <a:srgbClr val="2E74B5"/>
                </a:solidFill>
                <a:latin typeface="Verdana" panose="020B0604030504040204" pitchFamily="34" charset="0"/>
              </a:rPr>
              <a:t>коли Мойсей підіймав свої руки, то перемагав Ізраїль</a:t>
            </a:r>
            <a:r>
              <a:rPr lang="ru-RU" sz="2000" b="0" i="0" u="none" strike="noStrike" baseline="0" dirty="0">
                <a:solidFill>
                  <a:srgbClr val="2E74B5"/>
                </a:solidFill>
                <a:latin typeface="Verdana" panose="020B0604030504040204" pitchFamily="34" charset="0"/>
              </a:rPr>
              <a:t>, а коли руки його опускались, то перемагав Амалик.</a:t>
            </a:r>
            <a:r>
              <a:rPr lang="uk-UA" sz="2000" b="0" i="0" u="none" strike="noStrike" baseline="0" dirty="0">
                <a:solidFill>
                  <a:srgbClr val="2E74B5"/>
                </a:solidFill>
                <a:latin typeface="Calibri Light" panose="020F0302020204030204" pitchFamily="34" charset="0"/>
              </a:rPr>
              <a:t> </a:t>
            </a:r>
            <a:r>
              <a:rPr lang="uk-UA" sz="2000" b="0" i="0" u="none" strike="noStrike" baseline="0" dirty="0">
                <a:solidFill>
                  <a:srgbClr val="008080"/>
                </a:solidFill>
                <a:latin typeface="Calibri Light" panose="020F0302020204030204" pitchFamily="34" charset="0"/>
              </a:rPr>
              <a:t>(Вихід 17:11)</a:t>
            </a:r>
            <a:r>
              <a:rPr lang="uk-UA" sz="2000" b="0" i="0" u="none" strike="noStrike" baseline="0" dirty="0">
                <a:solidFill>
                  <a:srgbClr val="2E74B5"/>
                </a:solidFill>
                <a:latin typeface="Calibri Light" panose="020F0302020204030204" pitchFamily="34" charset="0"/>
              </a:rPr>
              <a:t>  </a:t>
            </a:r>
          </a:p>
          <a:p>
            <a:r>
              <a:rPr lang="uk-UA" sz="2000" b="0" i="0" u="none" strike="noStrike" baseline="0" dirty="0">
                <a:solidFill>
                  <a:srgbClr val="FF0000"/>
                </a:solidFill>
                <a:latin typeface="Calibri Light" panose="020F0302020204030204" pitchFamily="34" charset="0"/>
              </a:rPr>
              <a:t>Мойсей неефективний </a:t>
            </a:r>
            <a:r>
              <a:rPr lang="uk-UA" sz="2000" b="0" i="0" u="none" strike="noStrike" baseline="0" dirty="0">
                <a:solidFill>
                  <a:srgbClr val="2E74B5"/>
                </a:solidFill>
                <a:latin typeface="Verdana" panose="020B0604030504040204" pitchFamily="34" charset="0"/>
              </a:rPr>
              <a:t>А руки Мойсеєві стали тяжкі. І взяли вони каменя, і поклали під ним. І сів він на ньому, а Аарон та Хур підтримували руки йому, один із цього боку, а один із того. І були його руки сталі аж до заходу сонця.</a:t>
            </a:r>
            <a:r>
              <a:rPr lang="uk-UA" sz="2000" b="0" i="0" u="none" strike="noStrike" baseline="0" dirty="0">
                <a:solidFill>
                  <a:srgbClr val="008080"/>
                </a:solidFill>
                <a:latin typeface="Calibri Light" panose="020F0302020204030204" pitchFamily="34" charset="0"/>
              </a:rPr>
              <a:t> (Вихід 17:12)</a:t>
            </a:r>
            <a:r>
              <a:rPr lang="uk-UA" sz="2000" b="0" i="0" u="none" strike="noStrike" baseline="0" dirty="0">
                <a:solidFill>
                  <a:srgbClr val="2E74B5"/>
                </a:solidFill>
                <a:latin typeface="Calibri Light" panose="020F0302020204030204" pitchFamily="34" charset="0"/>
              </a:rPr>
              <a:t>  </a:t>
            </a:r>
          </a:p>
          <a:p>
            <a:r>
              <a:rPr lang="ru-RU" sz="2000" b="0" i="0" u="none" strike="noStrike" baseline="0" dirty="0">
                <a:solidFill>
                  <a:srgbClr val="FF0000"/>
                </a:solidFill>
                <a:latin typeface="Calibri Light" panose="020F0302020204030204" pitchFamily="34" charset="0"/>
              </a:rPr>
              <a:t>Значення Мойсея </a:t>
            </a:r>
            <a:r>
              <a:rPr lang="ru-RU" sz="2000" b="0" i="0" u="none" strike="noStrike" baseline="0" dirty="0">
                <a:solidFill>
                  <a:srgbClr val="2E74B5"/>
                </a:solidFill>
                <a:latin typeface="Verdana" panose="020B0604030504040204" pitchFamily="34" charset="0"/>
              </a:rPr>
              <a:t>І проказав він: </a:t>
            </a:r>
            <a:r>
              <a:rPr lang="ru-RU" sz="2000" b="1" i="0" u="none" strike="noStrike" baseline="0" dirty="0">
                <a:solidFill>
                  <a:srgbClr val="2E74B5"/>
                </a:solidFill>
                <a:latin typeface="Verdana" panose="020B0604030504040204" pitchFamily="34" charset="0"/>
              </a:rPr>
              <a:t>Бо рука на Господньому прапорі</a:t>
            </a:r>
            <a:r>
              <a:rPr lang="ru-RU" sz="2000" b="0" i="0" u="none" strike="noStrike" baseline="0" dirty="0">
                <a:solidFill>
                  <a:srgbClr val="2E74B5"/>
                </a:solidFill>
                <a:latin typeface="Verdana" panose="020B0604030504040204" pitchFamily="34" charset="0"/>
              </a:rPr>
              <a:t>: Господеві війна з Амаликом із роду в рід!</a:t>
            </a:r>
            <a:r>
              <a:rPr lang="uk-UA" sz="2000" b="0" i="0" u="none" strike="noStrike" baseline="0" dirty="0">
                <a:solidFill>
                  <a:srgbClr val="2E74B5"/>
                </a:solidFill>
                <a:latin typeface="Calibri Light" panose="020F0302020204030204" pitchFamily="34" charset="0"/>
              </a:rPr>
              <a:t> </a:t>
            </a:r>
            <a:r>
              <a:rPr lang="uk-UA" sz="2000" b="0" i="0" u="none" strike="noStrike" baseline="0" dirty="0">
                <a:solidFill>
                  <a:srgbClr val="008080"/>
                </a:solidFill>
                <a:latin typeface="Calibri Light" panose="020F0302020204030204" pitchFamily="34" charset="0"/>
              </a:rPr>
              <a:t>(Вихід 17:16)</a:t>
            </a:r>
          </a:p>
        </p:txBody>
      </p:sp>
    </p:spTree>
    <p:extLst>
      <p:ext uri="{BB962C8B-B14F-4D97-AF65-F5344CB8AC3E}">
        <p14:creationId xmlns:p14="http://schemas.microsoft.com/office/powerpoint/2010/main" val="41527727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0717" y="569344"/>
            <a:ext cx="8022566" cy="1104182"/>
          </a:xfrm>
        </p:spPr>
        <p:txBody>
          <a:bodyPr>
            <a:normAutofit fontScale="90000"/>
          </a:bodyPr>
          <a:lstStyle/>
          <a:p>
            <a:r>
              <a:rPr lang="ru-RU" b="0" i="0" u="none" strike="noStrike" baseline="0" dirty="0">
                <a:solidFill>
                  <a:srgbClr val="2E74B5"/>
                </a:solidFill>
                <a:latin typeface="Calibri Light" panose="020F0302020204030204" pitchFamily="34" charset="0"/>
              </a:rPr>
              <a:t>Використання рук в молитві – частина 1</a:t>
            </a:r>
            <a:br>
              <a:rPr lang="ru-RU" b="0" i="0" u="none" strike="noStrike" baseline="0" dirty="0">
                <a:solidFill>
                  <a:srgbClr val="2E74B5"/>
                </a:solidFill>
                <a:latin typeface="Times New Roman" panose="02020603050405020304" pitchFamily="18" charset="0"/>
              </a:rPr>
            </a:br>
            <a:r>
              <a:rPr lang="ru-RU" b="0" i="0" strike="noStrike" baseline="0" dirty="0">
                <a:solidFill>
                  <a:srgbClr val="2E74B5"/>
                </a:solidFill>
                <a:latin typeface="Calibri Light" panose="020F0302020204030204" pitchFamily="34" charset="0"/>
              </a:rPr>
              <a:t>Підняття рук в молитві</a:t>
            </a:r>
            <a:endParaRPr lang="ru-RU" b="0" i="1" strike="noStrike" baseline="0" dirty="0">
              <a:solidFill>
                <a:srgbClr val="2E74B5"/>
              </a:solidFill>
              <a:latin typeface="Times New Roman" panose="02020603050405020304" pitchFamily="18" charset="0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653" y="1899821"/>
            <a:ext cx="7932630" cy="4319824"/>
          </a:xfrm>
        </p:spPr>
        <p:txBody>
          <a:bodyPr>
            <a:noAutofit/>
          </a:bodyPr>
          <a:lstStyle/>
          <a:p>
            <a:r>
              <a:rPr lang="ru-RU" sz="2000" b="0" i="0" u="none" strike="noStrike" baseline="0" dirty="0">
                <a:solidFill>
                  <a:srgbClr val="FF0000"/>
                </a:solidFill>
                <a:latin typeface="Calibri Light" panose="020F0302020204030204" pitchFamily="34" charset="0"/>
              </a:rPr>
              <a:t>Первосвященик </a:t>
            </a:r>
            <a:r>
              <a:rPr lang="ru-RU" sz="2000" b="0" i="0" u="none" strike="noStrike" baseline="0" dirty="0">
                <a:solidFill>
                  <a:srgbClr val="2E74B5"/>
                </a:solidFill>
                <a:latin typeface="Verdana" panose="020B0604030504040204" pitchFamily="34" charset="0"/>
              </a:rPr>
              <a:t>І </a:t>
            </a:r>
            <a:r>
              <a:rPr lang="ru-RU" sz="2000" b="1" i="0" u="none" strike="noStrike" baseline="0" dirty="0">
                <a:solidFill>
                  <a:srgbClr val="2E74B5"/>
                </a:solidFill>
                <a:latin typeface="Verdana" panose="020B0604030504040204" pitchFamily="34" charset="0"/>
              </a:rPr>
              <a:t>підняв Аарон свої руки</a:t>
            </a:r>
            <a:r>
              <a:rPr lang="ru-RU" sz="2000" b="0" i="0" u="none" strike="noStrike" baseline="0" dirty="0">
                <a:solidFill>
                  <a:srgbClr val="2E74B5"/>
                </a:solidFill>
                <a:latin typeface="Verdana" panose="020B0604030504040204" pitchFamily="34" charset="0"/>
              </a:rPr>
              <a:t> до народу, та й поблагословив його, і зійшов від приношення жертви за гріх і цілопалення та мирної жертви.</a:t>
            </a:r>
            <a:r>
              <a:rPr lang="ru-RU" sz="2000" b="0" i="0" u="none" strike="noStrike" baseline="0" dirty="0">
                <a:solidFill>
                  <a:srgbClr val="008080"/>
                </a:solidFill>
                <a:latin typeface="Calibri Light" panose="020F0302020204030204" pitchFamily="34" charset="0"/>
              </a:rPr>
              <a:t> (Левит 9:22)</a:t>
            </a:r>
            <a:r>
              <a:rPr lang="ru-RU" sz="2000" b="0" i="0" u="none" strike="noStrike" baseline="0" dirty="0">
                <a:solidFill>
                  <a:srgbClr val="2E74B5"/>
                </a:solidFill>
                <a:latin typeface="Calibri Light" panose="020F0302020204030204" pitchFamily="34" charset="0"/>
              </a:rPr>
              <a:t>  </a:t>
            </a:r>
          </a:p>
          <a:p>
            <a:r>
              <a:rPr lang="ru-RU" sz="2000" b="0" i="0" u="none" strike="noStrike" baseline="0">
                <a:solidFill>
                  <a:srgbClr val="FF0000"/>
                </a:solidFill>
                <a:latin typeface="Calibri Light" panose="020F0302020204030204" pitchFamily="34" charset="0"/>
              </a:rPr>
              <a:t>Руки </a:t>
            </a:r>
            <a:r>
              <a:rPr lang="ru-RU" sz="2000" b="0" i="0" u="none" strike="noStrike" baseline="0" dirty="0">
                <a:solidFill>
                  <a:srgbClr val="FF0000"/>
                </a:solidFill>
                <a:latin typeface="Calibri Light" panose="020F0302020204030204" pitchFamily="34" charset="0"/>
              </a:rPr>
              <a:t>мають значення </a:t>
            </a:r>
            <a:r>
              <a:rPr lang="ru-RU" sz="2000" b="0" i="0" u="none" strike="noStrike" baseline="0" dirty="0">
                <a:solidFill>
                  <a:srgbClr val="2E74B5"/>
                </a:solidFill>
                <a:latin typeface="Verdana" panose="020B0604030504040204" pitchFamily="34" charset="0"/>
              </a:rPr>
              <a:t>щоб ти не сказав у серці своїм: Сила моя та міць моєї руки здобули мені цей добробут.</a:t>
            </a:r>
            <a:r>
              <a:rPr lang="ru-RU" sz="2000" b="0" i="0" u="none" strike="noStrike" baseline="0" dirty="0">
                <a:solidFill>
                  <a:srgbClr val="008080"/>
                </a:solidFill>
                <a:latin typeface="Calibri Light" panose="020F0302020204030204" pitchFamily="34" charset="0"/>
              </a:rPr>
              <a:t> (Повт.Закону 8:17)</a:t>
            </a:r>
            <a:r>
              <a:rPr lang="ru-RU" sz="2000" b="0" i="0" u="none" strike="noStrike" baseline="0" dirty="0">
                <a:solidFill>
                  <a:srgbClr val="2E74B5"/>
                </a:solidFill>
                <a:latin typeface="Calibri Light" panose="020F0302020204030204" pitchFamily="34" charset="0"/>
              </a:rPr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41527727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0717" y="569344"/>
            <a:ext cx="8022566" cy="1104182"/>
          </a:xfrm>
        </p:spPr>
        <p:txBody>
          <a:bodyPr>
            <a:normAutofit fontScale="90000"/>
          </a:bodyPr>
          <a:lstStyle/>
          <a:p>
            <a:r>
              <a:rPr lang="ru-RU" b="0" i="0" u="none" strike="noStrike" baseline="0" dirty="0">
                <a:solidFill>
                  <a:srgbClr val="2E74B5"/>
                </a:solidFill>
                <a:latin typeface="Calibri Light" panose="020F0302020204030204" pitchFamily="34" charset="0"/>
              </a:rPr>
              <a:t>Використання рук в молитві – частина 1</a:t>
            </a:r>
            <a:br>
              <a:rPr lang="ru-RU" b="0" i="0" u="none" strike="noStrike" baseline="0" dirty="0">
                <a:solidFill>
                  <a:srgbClr val="2E74B5"/>
                </a:solidFill>
                <a:latin typeface="Times New Roman" panose="02020603050405020304" pitchFamily="18" charset="0"/>
              </a:rPr>
            </a:br>
            <a:r>
              <a:rPr lang="ru-RU" b="0" i="0" strike="noStrike" baseline="0" dirty="0">
                <a:solidFill>
                  <a:srgbClr val="2E74B5"/>
                </a:solidFill>
                <a:latin typeface="Calibri Light" panose="020F0302020204030204" pitchFamily="34" charset="0"/>
              </a:rPr>
              <a:t>Підняття рук в молитві</a:t>
            </a:r>
            <a:endParaRPr lang="ru-RU" b="0" i="1" strike="noStrike" baseline="0" dirty="0">
              <a:solidFill>
                <a:srgbClr val="2E74B5"/>
              </a:solidFill>
              <a:latin typeface="Times New Roman" panose="02020603050405020304" pitchFamily="18" charset="0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653" y="1793289"/>
            <a:ext cx="7932630" cy="4426356"/>
          </a:xfrm>
        </p:spPr>
        <p:txBody>
          <a:bodyPr>
            <a:noAutofit/>
          </a:bodyPr>
          <a:lstStyle/>
          <a:p>
            <a:r>
              <a:rPr lang="ru-RU" sz="2000" b="0" i="0" u="none" strike="noStrike" baseline="0" dirty="0" err="1">
                <a:solidFill>
                  <a:srgbClr val="FF0000"/>
                </a:solidFill>
                <a:latin typeface="Calibri Light" panose="020F0302020204030204" pitchFamily="34" charset="0"/>
              </a:rPr>
              <a:t>Особливий</a:t>
            </a:r>
            <a:r>
              <a:rPr lang="ru-RU" sz="2000" b="0" i="0" u="none" strike="noStrike" baseline="0" dirty="0">
                <a:solidFill>
                  <a:srgbClr val="FF0000"/>
                </a:solidFill>
                <a:latin typeface="Calibri Light" panose="020F0302020204030204" pitchFamily="34" charset="0"/>
              </a:rPr>
              <a:t> знак </a:t>
            </a:r>
            <a:r>
              <a:rPr lang="ru-RU" sz="2000" b="0" i="0" u="none" strike="noStrike" baseline="0" dirty="0">
                <a:solidFill>
                  <a:srgbClr val="2E74B5"/>
                </a:solidFill>
                <a:latin typeface="Verdana" panose="020B0604030504040204" pitchFamily="34" charset="0"/>
              </a:rPr>
              <a:t>А наступного дня повставали вони рано, аж ось </a:t>
            </a:r>
            <a:r>
              <a:rPr lang="ru-RU" sz="2000" b="1" i="0" u="none" strike="noStrike" baseline="0" dirty="0">
                <a:solidFill>
                  <a:srgbClr val="2E74B5"/>
                </a:solidFill>
                <a:latin typeface="Verdana" panose="020B0604030504040204" pitchFamily="34" charset="0"/>
              </a:rPr>
              <a:t>Даґон лежить</a:t>
            </a:r>
            <a:r>
              <a:rPr lang="ru-RU" sz="2000" b="0" i="0" u="none" strike="noStrike" baseline="0" dirty="0">
                <a:solidFill>
                  <a:srgbClr val="2E74B5"/>
                </a:solidFill>
                <a:latin typeface="Verdana" panose="020B0604030504040204" pitchFamily="34" charset="0"/>
              </a:rPr>
              <a:t> ницьма на землі перед Господнім ковчегом! А Даґонова </a:t>
            </a:r>
            <a:r>
              <a:rPr lang="ru-RU" sz="2000" b="1" i="0" u="none" strike="noStrike" baseline="0" dirty="0">
                <a:solidFill>
                  <a:srgbClr val="2E74B5"/>
                </a:solidFill>
                <a:latin typeface="Verdana" panose="020B0604030504040204" pitchFamily="34" charset="0"/>
              </a:rPr>
              <a:t>голова та обидві долоні рук його лежать відтяті </a:t>
            </a:r>
            <a:r>
              <a:rPr lang="ru-RU" sz="2000" b="0" i="0" u="none" strike="noStrike" baseline="0" dirty="0">
                <a:solidFill>
                  <a:srgbClr val="2E74B5"/>
                </a:solidFill>
                <a:latin typeface="Verdana" panose="020B0604030504040204" pitchFamily="34" charset="0"/>
              </a:rPr>
              <a:t>на порозі, тільки тулуб Даґонів позостав при ньому.</a:t>
            </a:r>
            <a:r>
              <a:rPr lang="uk-UA" sz="2000" b="0" i="0" u="none" strike="noStrike" baseline="0" dirty="0">
                <a:solidFill>
                  <a:srgbClr val="2E74B5"/>
                </a:solidFill>
                <a:latin typeface="Calibri Light" panose="020F0302020204030204" pitchFamily="34" charset="0"/>
              </a:rPr>
              <a:t> </a:t>
            </a:r>
            <a:r>
              <a:rPr lang="uk-UA" sz="2000" b="0" i="0" u="none" strike="noStrike" baseline="0" dirty="0">
                <a:solidFill>
                  <a:srgbClr val="008080"/>
                </a:solidFill>
                <a:latin typeface="Calibri Light" panose="020F0302020204030204" pitchFamily="34" charset="0"/>
              </a:rPr>
              <a:t>(1Самуїла 5:4)</a:t>
            </a:r>
            <a:r>
              <a:rPr lang="uk-UA" sz="2000" b="0" i="0" u="none" strike="noStrike" baseline="0" dirty="0">
                <a:solidFill>
                  <a:srgbClr val="2E74B5"/>
                </a:solidFill>
                <a:latin typeface="Calibri Light" panose="020F0302020204030204" pitchFamily="34" charset="0"/>
              </a:rPr>
              <a:t>  </a:t>
            </a:r>
          </a:p>
          <a:p>
            <a:r>
              <a:rPr lang="ru-RU" sz="2000" b="0" i="0" u="none" strike="noStrike" baseline="0" dirty="0">
                <a:solidFill>
                  <a:srgbClr val="FF0000"/>
                </a:solidFill>
                <a:latin typeface="Calibri Light" panose="020F0302020204030204" pitchFamily="34" charset="0"/>
              </a:rPr>
              <a:t>Давид </a:t>
            </a:r>
            <a:r>
              <a:rPr lang="ru-RU" sz="2000" b="0" i="0" u="none" strike="noStrike" baseline="30000" dirty="0">
                <a:solidFill>
                  <a:srgbClr val="2E74B5"/>
                </a:solidFill>
                <a:latin typeface="Times New Roman" panose="02020603050405020304" pitchFamily="18" charset="0"/>
              </a:rPr>
              <a:t> </a:t>
            </a:r>
            <a:r>
              <a:rPr lang="ru-RU" sz="2000" b="0" i="0" u="none" strike="noStrike" baseline="0" dirty="0">
                <a:solidFill>
                  <a:srgbClr val="2E74B5"/>
                </a:solidFill>
                <a:latin typeface="Verdana" panose="020B0604030504040204" pitchFamily="34" charset="0"/>
              </a:rPr>
              <a:t>Почуй голос благання мого, як я кличу до Тебе, коли </a:t>
            </a:r>
            <a:r>
              <a:rPr lang="ru-RU" sz="2000" b="1" i="0" u="none" strike="noStrike" baseline="0" dirty="0">
                <a:solidFill>
                  <a:srgbClr val="2E74B5"/>
                </a:solidFill>
                <a:latin typeface="Verdana" panose="020B0604030504040204" pitchFamily="34" charset="0"/>
              </a:rPr>
              <a:t>руки свої я підношу до храму святого Твого</a:t>
            </a:r>
            <a:r>
              <a:rPr lang="ru-RU" sz="2000" b="0" i="0" u="none" strike="noStrike" baseline="0" dirty="0">
                <a:solidFill>
                  <a:srgbClr val="2E74B5"/>
                </a:solidFill>
                <a:latin typeface="Verdana" panose="020B0604030504040204" pitchFamily="34" charset="0"/>
              </a:rPr>
              <a:t>!</a:t>
            </a:r>
            <a:r>
              <a:rPr lang="ru-RU" sz="2000" b="0" i="0" u="none" strike="noStrike" baseline="0" dirty="0">
                <a:solidFill>
                  <a:srgbClr val="008080"/>
                </a:solidFill>
                <a:latin typeface="Calibri Light" panose="020F0302020204030204" pitchFamily="34" charset="0"/>
              </a:rPr>
              <a:t> (Псалом 28:2)</a:t>
            </a:r>
          </a:p>
          <a:p>
            <a:r>
              <a:rPr lang="ru-RU" sz="2000" b="0" i="0" u="none" strike="noStrike" baseline="0" dirty="0">
                <a:solidFill>
                  <a:srgbClr val="FF0000"/>
                </a:solidFill>
                <a:latin typeface="Calibri Light" panose="020F0302020204030204" pitchFamily="34" charset="0"/>
              </a:rPr>
              <a:t>Давид </a:t>
            </a:r>
            <a:r>
              <a:rPr lang="ru-RU" sz="2000" b="0" i="0" u="none" strike="noStrike" baseline="0" dirty="0">
                <a:solidFill>
                  <a:srgbClr val="2E74B5"/>
                </a:solidFill>
                <a:latin typeface="Verdana" panose="020B0604030504040204" pitchFamily="34" charset="0"/>
              </a:rPr>
              <a:t>чи й тоді ми забули ім'я Бога нашого, і </a:t>
            </a:r>
            <a:r>
              <a:rPr lang="ru-RU" sz="2000" b="1" i="0" u="none" strike="noStrike" baseline="0" dirty="0">
                <a:solidFill>
                  <a:srgbClr val="2E74B5"/>
                </a:solidFill>
                <a:latin typeface="Verdana" panose="020B0604030504040204" pitchFamily="34" charset="0"/>
              </a:rPr>
              <a:t>руки свої простягнули до Бога чужого</a:t>
            </a:r>
            <a:r>
              <a:rPr lang="ru-RU" sz="2000" b="0" i="0" u="none" strike="noStrike" baseline="0" dirty="0">
                <a:solidFill>
                  <a:srgbClr val="2E74B5"/>
                </a:solidFill>
                <a:latin typeface="Verdana" panose="020B0604030504040204" pitchFamily="34" charset="0"/>
              </a:rPr>
              <a:t>?</a:t>
            </a:r>
            <a:r>
              <a:rPr lang="uk-UA" sz="2000" b="0" i="0" u="none" strike="noStrike" baseline="0" dirty="0">
                <a:solidFill>
                  <a:srgbClr val="2E74B5"/>
                </a:solidFill>
                <a:latin typeface="Calibri Light" panose="020F0302020204030204" pitchFamily="34" charset="0"/>
              </a:rPr>
              <a:t> </a:t>
            </a:r>
            <a:r>
              <a:rPr lang="uk-UA" sz="2000" b="0" i="0" u="none" strike="noStrike" baseline="0" dirty="0">
                <a:solidFill>
                  <a:srgbClr val="008080"/>
                </a:solidFill>
                <a:latin typeface="Calibri Light" panose="020F0302020204030204" pitchFamily="34" charset="0"/>
              </a:rPr>
              <a:t>(Псалом 44:20)</a:t>
            </a:r>
            <a:r>
              <a:rPr lang="uk-UA" sz="2000" b="0" i="0" u="none" strike="noStrike" baseline="0" dirty="0">
                <a:solidFill>
                  <a:srgbClr val="2E74B5"/>
                </a:solidFill>
                <a:latin typeface="Calibri Light" panose="020F0302020204030204" pitchFamily="34" charset="0"/>
              </a:rPr>
              <a:t>  </a:t>
            </a:r>
          </a:p>
          <a:p>
            <a:r>
              <a:rPr lang="ru-RU" sz="2000" b="0" i="0" u="none" strike="noStrike" baseline="0" dirty="0">
                <a:solidFill>
                  <a:srgbClr val="FF0000"/>
                </a:solidFill>
                <a:latin typeface="Calibri Light" panose="020F0302020204030204" pitchFamily="34" charset="0"/>
              </a:rPr>
              <a:t>Давид </a:t>
            </a:r>
            <a:r>
              <a:rPr lang="ru-RU" sz="2000" b="0" i="0" u="none" strike="noStrike" baseline="0" dirty="0">
                <a:solidFill>
                  <a:srgbClr val="2E74B5"/>
                </a:solidFill>
                <a:latin typeface="Verdana" panose="020B0604030504040204" pitchFamily="34" charset="0"/>
              </a:rPr>
              <a:t>Так я буду в житті своїм благословляти Тебе, </a:t>
            </a:r>
            <a:r>
              <a:rPr lang="ru-RU" sz="2000" b="1" i="0" u="none" strike="noStrike" baseline="0" dirty="0">
                <a:solidFill>
                  <a:srgbClr val="2E74B5"/>
                </a:solidFill>
                <a:latin typeface="Verdana" panose="020B0604030504040204" pitchFamily="34" charset="0"/>
              </a:rPr>
              <a:t>ради Ймення Твого буду руки свої підіймат</a:t>
            </a:r>
            <a:r>
              <a:rPr lang="uk-UA" sz="2000" b="1" i="0" u="none" strike="noStrike" baseline="0" dirty="0">
                <a:solidFill>
                  <a:srgbClr val="2E74B5"/>
                </a:solidFill>
                <a:latin typeface="Verdana" panose="020B0604030504040204" pitchFamily="34" charset="0"/>
              </a:rPr>
              <a:t>и</a:t>
            </a:r>
            <a:r>
              <a:rPr lang="en-US" sz="2000" b="0" i="0" u="none" strike="noStrike" baseline="0" dirty="0">
                <a:solidFill>
                  <a:srgbClr val="2E74B5"/>
                </a:solidFill>
                <a:latin typeface="Calibri Light" panose="020F0302020204030204" pitchFamily="34" charset="0"/>
              </a:rPr>
              <a:t>!</a:t>
            </a:r>
            <a:r>
              <a:rPr lang="uk-UA" sz="2000" b="0" i="0" u="none" strike="noStrike" baseline="0" dirty="0">
                <a:solidFill>
                  <a:srgbClr val="2E74B5"/>
                </a:solidFill>
                <a:latin typeface="Calibri Light" panose="020F0302020204030204" pitchFamily="34" charset="0"/>
              </a:rPr>
              <a:t> </a:t>
            </a:r>
            <a:r>
              <a:rPr lang="uk-UA" sz="2000" b="0" i="0" u="none" strike="noStrike" baseline="0" dirty="0">
                <a:solidFill>
                  <a:srgbClr val="008080"/>
                </a:solidFill>
                <a:latin typeface="Calibri Light" panose="020F0302020204030204" pitchFamily="34" charset="0"/>
              </a:rPr>
              <a:t>(Псалом 63:4)</a:t>
            </a:r>
            <a:r>
              <a:rPr lang="uk-UA" sz="2000" b="0" i="0" u="none" strike="noStrike" baseline="0" dirty="0">
                <a:solidFill>
                  <a:srgbClr val="2E74B5"/>
                </a:solidFill>
                <a:latin typeface="Calibri Light" panose="020F0302020204030204" pitchFamily="34" charset="0"/>
              </a:rPr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41527727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0717" y="569344"/>
            <a:ext cx="8022566" cy="1104182"/>
          </a:xfrm>
        </p:spPr>
        <p:txBody>
          <a:bodyPr>
            <a:normAutofit fontScale="90000"/>
          </a:bodyPr>
          <a:lstStyle/>
          <a:p>
            <a:r>
              <a:rPr lang="ru-RU" b="0" i="0" u="none" strike="noStrike" baseline="0" dirty="0">
                <a:solidFill>
                  <a:srgbClr val="2E74B5"/>
                </a:solidFill>
                <a:latin typeface="Calibri Light" panose="020F0302020204030204" pitchFamily="34" charset="0"/>
              </a:rPr>
              <a:t>Використання рук в молитві – частина 1</a:t>
            </a:r>
            <a:br>
              <a:rPr lang="ru-RU" b="0" i="0" u="none" strike="noStrike" baseline="0" dirty="0">
                <a:solidFill>
                  <a:srgbClr val="2E74B5"/>
                </a:solidFill>
                <a:latin typeface="Times New Roman" panose="02020603050405020304" pitchFamily="18" charset="0"/>
              </a:rPr>
            </a:br>
            <a:r>
              <a:rPr lang="ru-RU" b="0" i="0" strike="noStrike" baseline="0" dirty="0">
                <a:solidFill>
                  <a:srgbClr val="2E74B5"/>
                </a:solidFill>
                <a:latin typeface="Calibri Light" panose="020F0302020204030204" pitchFamily="34" charset="0"/>
              </a:rPr>
              <a:t>Підняття рук в молитві</a:t>
            </a:r>
            <a:endParaRPr lang="ru-RU" b="0" i="1" strike="noStrike" baseline="0" dirty="0">
              <a:solidFill>
                <a:srgbClr val="2E74B5"/>
              </a:solidFill>
              <a:latin typeface="Times New Roman" panose="02020603050405020304" pitchFamily="18" charset="0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653" y="2112885"/>
            <a:ext cx="7932630" cy="4106760"/>
          </a:xfrm>
        </p:spPr>
        <p:txBody>
          <a:bodyPr>
            <a:noAutofit/>
          </a:bodyPr>
          <a:lstStyle/>
          <a:p>
            <a:r>
              <a:rPr lang="ru-RU" sz="2000" b="0" i="0" u="none" strike="noStrike" baseline="0" dirty="0">
                <a:solidFill>
                  <a:srgbClr val="FF0000"/>
                </a:solidFill>
                <a:latin typeface="Calibri Light" panose="020F0302020204030204" pitchFamily="34" charset="0"/>
              </a:rPr>
              <a:t>Давид </a:t>
            </a:r>
            <a:r>
              <a:rPr lang="ru-RU" sz="2000" b="0" i="0" u="none" strike="noStrike" baseline="0" dirty="0">
                <a:solidFill>
                  <a:srgbClr val="2E74B5"/>
                </a:solidFill>
                <a:latin typeface="Verdana" panose="020B0604030504040204" pitchFamily="34" charset="0"/>
              </a:rPr>
              <a:t>В день недолі моєї шукаю я Господа, до Нього </a:t>
            </a:r>
            <a:r>
              <a:rPr lang="ru-RU" sz="2000" b="1" i="0" u="none" strike="noStrike" baseline="0" dirty="0">
                <a:solidFill>
                  <a:srgbClr val="2E74B5"/>
                </a:solidFill>
                <a:latin typeface="Verdana" panose="020B0604030504040204" pitchFamily="34" charset="0"/>
              </a:rPr>
              <a:t>рука моя витягнена вночі </a:t>
            </a:r>
            <a:r>
              <a:rPr lang="ru-RU" sz="2000" b="0" i="0" u="none" strike="noStrike" baseline="0" dirty="0">
                <a:solidFill>
                  <a:srgbClr val="2E74B5"/>
                </a:solidFill>
                <a:latin typeface="Verdana" panose="020B0604030504040204" pitchFamily="34" charset="0"/>
              </a:rPr>
              <a:t>й не зомліє, не хоче душа моя бути потішена</a:t>
            </a:r>
            <a:r>
              <a:rPr lang="uk-UA" sz="2000" b="0" i="0" u="none" strike="noStrike" baseline="0" dirty="0">
                <a:solidFill>
                  <a:srgbClr val="2E74B5"/>
                </a:solidFill>
                <a:latin typeface="Calibri Light" panose="020F0302020204030204" pitchFamily="34" charset="0"/>
              </a:rPr>
              <a:t> </a:t>
            </a:r>
            <a:r>
              <a:rPr lang="uk-UA" sz="2000" b="0" i="0" u="none" strike="noStrike" baseline="0" dirty="0">
                <a:solidFill>
                  <a:srgbClr val="008080"/>
                </a:solidFill>
                <a:latin typeface="Calibri Light" panose="020F0302020204030204" pitchFamily="34" charset="0"/>
              </a:rPr>
              <a:t>(Псалом 77:2)</a:t>
            </a:r>
            <a:r>
              <a:rPr lang="uk-UA" sz="2000" b="0" i="0" u="none" strike="noStrike" baseline="0" dirty="0">
                <a:solidFill>
                  <a:srgbClr val="2E74B5"/>
                </a:solidFill>
                <a:latin typeface="Calibri Light" panose="020F0302020204030204" pitchFamily="34" charset="0"/>
              </a:rPr>
              <a:t>  </a:t>
            </a:r>
          </a:p>
          <a:p>
            <a:r>
              <a:rPr lang="ru-RU" sz="2000" b="0" i="0" u="none" strike="noStrike" baseline="0" dirty="0">
                <a:solidFill>
                  <a:srgbClr val="FF0000"/>
                </a:solidFill>
                <a:latin typeface="Calibri Light" panose="020F0302020204030204" pitchFamily="34" charset="0"/>
              </a:rPr>
              <a:t>Давид </a:t>
            </a:r>
            <a:r>
              <a:rPr lang="ru-RU" sz="2000" b="0" i="0" u="none" strike="noStrike" baseline="30000" dirty="0">
                <a:solidFill>
                  <a:srgbClr val="2E74B5"/>
                </a:solidFill>
                <a:latin typeface="Times New Roman" panose="02020603050405020304" pitchFamily="18" charset="0"/>
              </a:rPr>
              <a:t> </a:t>
            </a:r>
            <a:r>
              <a:rPr lang="ru-RU" sz="2000" b="0" i="0" u="none" strike="noStrike" baseline="0" dirty="0">
                <a:solidFill>
                  <a:srgbClr val="2E74B5"/>
                </a:solidFill>
                <a:latin typeface="Verdana" panose="020B0604030504040204" pitchFamily="34" charset="0"/>
              </a:rPr>
              <a:t>і </a:t>
            </a:r>
            <a:r>
              <a:rPr lang="ru-RU" sz="2000" b="1" i="0" u="none" strike="noStrike" baseline="0" dirty="0">
                <a:solidFill>
                  <a:srgbClr val="2E74B5"/>
                </a:solidFill>
                <a:latin typeface="Verdana" panose="020B0604030504040204" pitchFamily="34" charset="0"/>
              </a:rPr>
              <a:t>я руки свої простягну до Твоїх заповідей</a:t>
            </a:r>
            <a:r>
              <a:rPr lang="ru-RU" sz="2000" b="0" i="0" u="none" strike="noStrike" baseline="0" dirty="0">
                <a:solidFill>
                  <a:srgbClr val="2E74B5"/>
                </a:solidFill>
                <a:latin typeface="Verdana" panose="020B0604030504040204" pitchFamily="34" charset="0"/>
              </a:rPr>
              <a:t>, бо їх полюбив, і буду роздумувати про Твої постанови!</a:t>
            </a:r>
            <a:r>
              <a:rPr lang="uk-UA" sz="2000" b="0" i="0" u="none" strike="noStrike" baseline="0" dirty="0">
                <a:solidFill>
                  <a:srgbClr val="2E74B5"/>
                </a:solidFill>
                <a:latin typeface="Verdana" panose="020B0604030504040204" pitchFamily="34" charset="0"/>
              </a:rPr>
              <a:t> </a:t>
            </a:r>
            <a:r>
              <a:rPr lang="uk-UA" sz="2000" b="0" i="0" u="none" strike="noStrike" baseline="0" dirty="0">
                <a:solidFill>
                  <a:srgbClr val="008080"/>
                </a:solidFill>
                <a:latin typeface="Calibri Light" panose="020F0302020204030204" pitchFamily="34" charset="0"/>
              </a:rPr>
              <a:t>(Псалом 119:48)</a:t>
            </a:r>
            <a:r>
              <a:rPr lang="uk-UA" sz="2000" b="0" i="0" u="none" strike="noStrike" baseline="0" dirty="0">
                <a:solidFill>
                  <a:srgbClr val="2E74B5"/>
                </a:solidFill>
                <a:latin typeface="Calibri Light" panose="020F0302020204030204" pitchFamily="34" charset="0"/>
              </a:rPr>
              <a:t>  </a:t>
            </a:r>
          </a:p>
          <a:p>
            <a:r>
              <a:rPr lang="ru-RU" sz="2000" b="0" i="0" u="none" strike="noStrike" baseline="0" dirty="0">
                <a:solidFill>
                  <a:srgbClr val="FF0000"/>
                </a:solidFill>
                <a:latin typeface="Calibri Light" panose="020F0302020204030204" pitchFamily="34" charset="0"/>
              </a:rPr>
              <a:t>Вказівка</a:t>
            </a:r>
            <a:r>
              <a:rPr lang="ru-RU" sz="2000" b="0" i="0" u="none" strike="noStrike" baseline="0" dirty="0">
                <a:solidFill>
                  <a:srgbClr val="2E74B5"/>
                </a:solidFill>
                <a:latin typeface="Calibri Light" panose="020F0302020204030204" pitchFamily="34" charset="0"/>
              </a:rPr>
              <a:t> </a:t>
            </a:r>
            <a:r>
              <a:rPr lang="ru-RU" sz="2000" b="1" i="0" u="none" strike="noStrike" baseline="0" dirty="0">
                <a:solidFill>
                  <a:srgbClr val="2E74B5"/>
                </a:solidFill>
                <a:latin typeface="Verdana" panose="020B0604030504040204" pitchFamily="34" charset="0"/>
              </a:rPr>
              <a:t>Ваші руки здійміть до святині</a:t>
            </a:r>
            <a:r>
              <a:rPr lang="ru-RU" sz="2000" b="0" i="0" u="none" strike="noStrike" baseline="0" dirty="0">
                <a:solidFill>
                  <a:srgbClr val="2E74B5"/>
                </a:solidFill>
                <a:latin typeface="Verdana" panose="020B0604030504040204" pitchFamily="34" charset="0"/>
              </a:rPr>
              <a:t>, і Господа благословіть!</a:t>
            </a:r>
            <a:r>
              <a:rPr lang="uk-UA" sz="2000" b="0" i="0" u="none" strike="noStrike" baseline="0" dirty="0">
                <a:solidFill>
                  <a:srgbClr val="2E74B5"/>
                </a:solidFill>
                <a:latin typeface="Calibri Light" panose="020F0302020204030204" pitchFamily="34" charset="0"/>
              </a:rPr>
              <a:t> </a:t>
            </a:r>
            <a:r>
              <a:rPr lang="uk-UA" sz="2000" b="0" i="0" u="none" strike="noStrike" baseline="0" dirty="0">
                <a:solidFill>
                  <a:srgbClr val="008080"/>
                </a:solidFill>
                <a:latin typeface="Calibri Light" panose="020F0302020204030204" pitchFamily="34" charset="0"/>
              </a:rPr>
              <a:t>(Псалом 134:2)</a:t>
            </a:r>
            <a:r>
              <a:rPr lang="uk-UA" sz="2000" b="0" i="0" u="none" strike="noStrike" baseline="0" dirty="0">
                <a:solidFill>
                  <a:srgbClr val="2E74B5"/>
                </a:solidFill>
                <a:latin typeface="Calibri Light" panose="020F0302020204030204" pitchFamily="34" charset="0"/>
              </a:rPr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41527727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0717" y="569344"/>
            <a:ext cx="8022566" cy="1104182"/>
          </a:xfrm>
        </p:spPr>
        <p:txBody>
          <a:bodyPr>
            <a:normAutofit fontScale="90000"/>
          </a:bodyPr>
          <a:lstStyle/>
          <a:p>
            <a:r>
              <a:rPr lang="ru-RU" b="0" i="0" u="none" strike="noStrike" baseline="0" dirty="0">
                <a:solidFill>
                  <a:srgbClr val="2E74B5"/>
                </a:solidFill>
                <a:latin typeface="Calibri Light" panose="020F0302020204030204" pitchFamily="34" charset="0"/>
              </a:rPr>
              <a:t>Використання рук в молитві – частина 1</a:t>
            </a:r>
            <a:br>
              <a:rPr lang="ru-RU" b="0" i="0" u="none" strike="noStrike" baseline="0" dirty="0">
                <a:solidFill>
                  <a:srgbClr val="2E74B5"/>
                </a:solidFill>
                <a:latin typeface="Times New Roman" panose="02020603050405020304" pitchFamily="18" charset="0"/>
              </a:rPr>
            </a:br>
            <a:r>
              <a:rPr lang="ru-RU" b="0" i="0" strike="noStrike" baseline="0" dirty="0">
                <a:solidFill>
                  <a:srgbClr val="2E74B5"/>
                </a:solidFill>
                <a:latin typeface="Calibri Light" panose="020F0302020204030204" pitchFamily="34" charset="0"/>
              </a:rPr>
              <a:t>Підняття рук в молитві</a:t>
            </a:r>
            <a:endParaRPr lang="ru-RU" b="0" i="1" strike="noStrike" baseline="0" dirty="0">
              <a:solidFill>
                <a:srgbClr val="2E74B5"/>
              </a:solidFill>
              <a:latin typeface="Times New Roman" panose="02020603050405020304" pitchFamily="18" charset="0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653" y="2095130"/>
            <a:ext cx="7932630" cy="4124515"/>
          </a:xfrm>
        </p:spPr>
        <p:txBody>
          <a:bodyPr>
            <a:noAutofit/>
          </a:bodyPr>
          <a:lstStyle/>
          <a:p>
            <a:r>
              <a:rPr lang="ru-RU" sz="2000" b="0" i="0" u="none" strike="noStrike" baseline="0" dirty="0">
                <a:solidFill>
                  <a:srgbClr val="FF0000"/>
                </a:solidFill>
                <a:latin typeface="Calibri Light" panose="020F0302020204030204" pitchFamily="34" charset="0"/>
              </a:rPr>
              <a:t>Давид </a:t>
            </a:r>
            <a:r>
              <a:rPr lang="ru-RU" sz="2000" b="0" i="0" u="none" strike="noStrike" baseline="0" dirty="0">
                <a:solidFill>
                  <a:srgbClr val="2E74B5"/>
                </a:solidFill>
                <a:latin typeface="Verdana" panose="020B0604030504040204" pitchFamily="34" charset="0"/>
              </a:rPr>
              <a:t>Нехай стане молитва моя як кадило перед лицем Твоїм, </a:t>
            </a:r>
            <a:r>
              <a:rPr lang="ru-RU" sz="2000" b="1" i="0" u="none" strike="noStrike" baseline="0" dirty="0">
                <a:solidFill>
                  <a:srgbClr val="2E74B5"/>
                </a:solidFill>
                <a:latin typeface="Verdana" panose="020B0604030504040204" pitchFamily="34" charset="0"/>
              </a:rPr>
              <a:t>підношення рук моїх</a:t>
            </a:r>
            <a:r>
              <a:rPr lang="ru-RU" sz="2000" b="0" i="0" u="none" strike="noStrike" baseline="0" dirty="0">
                <a:solidFill>
                  <a:srgbClr val="2E74B5"/>
                </a:solidFill>
                <a:latin typeface="Verdana" panose="020B0604030504040204" pitchFamily="34" charset="0"/>
              </a:rPr>
              <a:t> як жертва вечірня!</a:t>
            </a:r>
            <a:r>
              <a:rPr lang="uk-UA" sz="2000" b="0" i="0" u="none" strike="noStrike" baseline="0" dirty="0">
                <a:solidFill>
                  <a:srgbClr val="2E74B5"/>
                </a:solidFill>
                <a:latin typeface="Calibri Light" panose="020F0302020204030204" pitchFamily="34" charset="0"/>
              </a:rPr>
              <a:t> </a:t>
            </a:r>
            <a:r>
              <a:rPr lang="uk-UA" sz="2000" b="0" i="0" u="none" strike="noStrike" baseline="0" dirty="0">
                <a:solidFill>
                  <a:srgbClr val="008080"/>
                </a:solidFill>
                <a:latin typeface="Calibri Light" panose="020F0302020204030204" pitchFamily="34" charset="0"/>
              </a:rPr>
              <a:t>(Псалом 141:2)</a:t>
            </a:r>
            <a:r>
              <a:rPr lang="uk-UA" sz="2000" b="0" i="0" u="none" strike="noStrike" baseline="0" dirty="0">
                <a:solidFill>
                  <a:srgbClr val="2E74B5"/>
                </a:solidFill>
                <a:latin typeface="Calibri Light" panose="020F0302020204030204" pitchFamily="34" charset="0"/>
              </a:rPr>
              <a:t>  </a:t>
            </a:r>
          </a:p>
          <a:p>
            <a:r>
              <a:rPr lang="ru-RU" sz="2000" b="0" i="0" u="none" strike="noStrike" baseline="0" dirty="0">
                <a:solidFill>
                  <a:srgbClr val="FF0000"/>
                </a:solidFill>
                <a:latin typeface="Calibri Light" panose="020F0302020204030204" pitchFamily="34" charset="0"/>
              </a:rPr>
              <a:t>Давид </a:t>
            </a:r>
            <a:r>
              <a:rPr lang="ru-RU" sz="2000" b="1" i="0" u="none" strike="noStrike" baseline="0" dirty="0">
                <a:solidFill>
                  <a:srgbClr val="2E74B5"/>
                </a:solidFill>
                <a:latin typeface="Verdana" panose="020B0604030504040204" pitchFamily="34" charset="0"/>
              </a:rPr>
              <a:t>Я руки свої простягаю до Тебе</a:t>
            </a:r>
            <a:r>
              <a:rPr lang="ru-RU" sz="2000" b="0" i="0" u="none" strike="noStrike" baseline="0" dirty="0">
                <a:solidFill>
                  <a:srgbClr val="2E74B5"/>
                </a:solidFill>
                <a:latin typeface="Verdana" panose="020B0604030504040204" pitchFamily="34" charset="0"/>
              </a:rPr>
              <a:t>, душа моя прагне Тебе, як води пересохла земля! Села.</a:t>
            </a:r>
            <a:r>
              <a:rPr lang="uk-UA" sz="2000" b="0" i="0" u="none" strike="noStrike" baseline="0" dirty="0">
                <a:solidFill>
                  <a:srgbClr val="2E74B5"/>
                </a:solidFill>
                <a:latin typeface="Verdana" panose="020B0604030504040204" pitchFamily="34" charset="0"/>
              </a:rPr>
              <a:t> </a:t>
            </a:r>
            <a:r>
              <a:rPr lang="uk-UA" sz="2000" b="0" i="0" u="none" strike="noStrike" baseline="0" dirty="0">
                <a:solidFill>
                  <a:srgbClr val="008080"/>
                </a:solidFill>
                <a:latin typeface="Calibri Light" panose="020F0302020204030204" pitchFamily="34" charset="0"/>
              </a:rPr>
              <a:t>(Псалом 143:6)</a:t>
            </a:r>
          </a:p>
          <a:p>
            <a:r>
              <a:rPr lang="ru-RU" sz="2000" b="0" i="0" u="none" strike="noStrike" baseline="0" dirty="0">
                <a:solidFill>
                  <a:srgbClr val="FF0000"/>
                </a:solidFill>
                <a:latin typeface="Calibri Light" panose="020F0302020204030204" pitchFamily="34" charset="0"/>
              </a:rPr>
              <a:t>Соломон </a:t>
            </a:r>
            <a:r>
              <a:rPr lang="ru-RU" sz="2000" b="0" i="0" u="none" strike="noStrike" baseline="30000" dirty="0">
                <a:solidFill>
                  <a:srgbClr val="2E74B5"/>
                </a:solidFill>
                <a:latin typeface="Times New Roman" panose="02020603050405020304" pitchFamily="18" charset="0"/>
              </a:rPr>
              <a:t> </a:t>
            </a:r>
            <a:r>
              <a:rPr lang="ru-RU" sz="2000" b="0" i="0" u="none" strike="noStrike" baseline="0" dirty="0">
                <a:solidFill>
                  <a:srgbClr val="2E74B5"/>
                </a:solidFill>
                <a:latin typeface="Verdana" panose="020B0604030504040204" pitchFamily="34" charset="0"/>
              </a:rPr>
              <a:t>І став Соломон перед Господнім жертівником навпроти всього Ізраїлевого збору, і </a:t>
            </a:r>
            <a:r>
              <a:rPr lang="ru-RU" sz="2000" b="1" i="0" u="none" strike="noStrike" baseline="0" dirty="0">
                <a:solidFill>
                  <a:srgbClr val="2E74B5"/>
                </a:solidFill>
                <a:latin typeface="Verdana" panose="020B0604030504040204" pitchFamily="34" charset="0"/>
              </a:rPr>
              <a:t>простяг руки свої до неба</a:t>
            </a:r>
            <a:r>
              <a:rPr lang="ru-RU" sz="2000" b="0" i="0" u="none" strike="noStrike" baseline="0" dirty="0">
                <a:solidFill>
                  <a:srgbClr val="2E74B5"/>
                </a:solidFill>
                <a:latin typeface="Verdana" panose="020B0604030504040204" pitchFamily="34" charset="0"/>
              </a:rPr>
              <a:t> </a:t>
            </a:r>
            <a:r>
              <a:rPr lang="ru-RU" sz="2000" b="0" i="0" u="none" strike="noStrike" baseline="0" dirty="0">
                <a:solidFill>
                  <a:srgbClr val="008080"/>
                </a:solidFill>
                <a:latin typeface="Calibri Light" panose="020F0302020204030204" pitchFamily="34" charset="0"/>
              </a:rPr>
              <a:t>(1Царів 8:22)</a:t>
            </a:r>
            <a:r>
              <a:rPr lang="ru-RU" sz="2000" b="0" i="0" u="none" strike="noStrike" baseline="0" dirty="0">
                <a:solidFill>
                  <a:srgbClr val="2E74B5"/>
                </a:solidFill>
                <a:latin typeface="Calibri Light" panose="020F0302020204030204" pitchFamily="34" charset="0"/>
              </a:rPr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41527727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0717" y="569344"/>
            <a:ext cx="8022566" cy="1104182"/>
          </a:xfrm>
        </p:spPr>
        <p:txBody>
          <a:bodyPr>
            <a:normAutofit fontScale="90000"/>
          </a:bodyPr>
          <a:lstStyle/>
          <a:p>
            <a:r>
              <a:rPr lang="ru-RU" b="0" i="0" u="none" strike="noStrike" baseline="0" dirty="0">
                <a:solidFill>
                  <a:srgbClr val="2E74B5"/>
                </a:solidFill>
                <a:latin typeface="Calibri Light" panose="020F0302020204030204" pitchFamily="34" charset="0"/>
              </a:rPr>
              <a:t>Використання рук в молитві – частина 1</a:t>
            </a:r>
            <a:br>
              <a:rPr lang="ru-RU" b="0" i="0" u="none" strike="noStrike" baseline="0" dirty="0">
                <a:solidFill>
                  <a:srgbClr val="2E74B5"/>
                </a:solidFill>
                <a:latin typeface="Times New Roman" panose="02020603050405020304" pitchFamily="18" charset="0"/>
              </a:rPr>
            </a:br>
            <a:r>
              <a:rPr lang="ru-RU" b="0" i="0" strike="noStrike" baseline="0" dirty="0">
                <a:solidFill>
                  <a:srgbClr val="2E74B5"/>
                </a:solidFill>
                <a:latin typeface="Calibri Light" panose="020F0302020204030204" pitchFamily="34" charset="0"/>
              </a:rPr>
              <a:t>Підняття рук в молитві</a:t>
            </a:r>
            <a:endParaRPr lang="ru-RU" b="0" i="1" strike="noStrike" baseline="0" dirty="0">
              <a:solidFill>
                <a:srgbClr val="2E74B5"/>
              </a:solidFill>
              <a:latin typeface="Times New Roman" panose="02020603050405020304" pitchFamily="18" charset="0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653" y="2086252"/>
            <a:ext cx="7932630" cy="4133393"/>
          </a:xfrm>
        </p:spPr>
        <p:txBody>
          <a:bodyPr>
            <a:noAutofit/>
          </a:bodyPr>
          <a:lstStyle/>
          <a:p>
            <a:r>
              <a:rPr lang="uk-UA" sz="2000" b="0" i="0" u="none" strike="noStrike" baseline="0" dirty="0">
                <a:solidFill>
                  <a:srgbClr val="FF0000"/>
                </a:solidFill>
                <a:latin typeface="Calibri Light" panose="020F0302020204030204" pitchFamily="34" charset="0"/>
              </a:rPr>
              <a:t>Пропозиція </a:t>
            </a:r>
            <a:r>
              <a:rPr lang="uk-UA" sz="2000" b="0" i="0" u="none" strike="noStrike" baseline="0" dirty="0">
                <a:solidFill>
                  <a:srgbClr val="2E74B5"/>
                </a:solidFill>
                <a:latin typeface="Verdana" panose="020B0604030504040204" pitchFamily="34" charset="0"/>
              </a:rPr>
              <a:t>усяка молитва, усяке благання, що буде від якої людини чи від усього народу Твого, Ізраїля, коли кожен почує рану свого серця, і </a:t>
            </a:r>
            <a:r>
              <a:rPr lang="uk-UA" sz="2000" b="1" i="0" u="none" strike="noStrike" baseline="0" dirty="0">
                <a:solidFill>
                  <a:srgbClr val="2E74B5"/>
                </a:solidFill>
                <a:latin typeface="Verdana" panose="020B0604030504040204" pitchFamily="34" charset="0"/>
              </a:rPr>
              <a:t>простягне руки свої</a:t>
            </a:r>
            <a:r>
              <a:rPr lang="uk-UA" sz="2000" b="0" i="0" u="none" strike="noStrike" baseline="0" dirty="0">
                <a:solidFill>
                  <a:srgbClr val="2E74B5"/>
                </a:solidFill>
                <a:latin typeface="Verdana" panose="020B0604030504040204" pitchFamily="34" charset="0"/>
              </a:rPr>
              <a:t> до цього храму </a:t>
            </a:r>
            <a:r>
              <a:rPr lang="uk-UA" sz="2000" b="0" i="0" u="none" strike="noStrike" baseline="0" dirty="0">
                <a:solidFill>
                  <a:srgbClr val="008080"/>
                </a:solidFill>
                <a:latin typeface="Calibri Light" panose="020F0302020204030204" pitchFamily="34" charset="0"/>
              </a:rPr>
              <a:t>(1Царів 8:38)</a:t>
            </a:r>
            <a:r>
              <a:rPr lang="uk-UA" sz="2000" b="0" i="0" u="none" strike="noStrike" baseline="0" dirty="0">
                <a:solidFill>
                  <a:srgbClr val="2E74B5"/>
                </a:solidFill>
                <a:latin typeface="Calibri Light" panose="020F0302020204030204" pitchFamily="34" charset="0"/>
              </a:rPr>
              <a:t>  </a:t>
            </a:r>
          </a:p>
          <a:p>
            <a:r>
              <a:rPr lang="ru-RU" sz="2000" b="0" i="0" u="none" strike="noStrike" baseline="0" dirty="0">
                <a:solidFill>
                  <a:srgbClr val="FF0000"/>
                </a:solidFill>
                <a:latin typeface="Calibri Light" panose="020F0302020204030204" pitchFamily="34" charset="0"/>
              </a:rPr>
              <a:t>Соломон </a:t>
            </a:r>
            <a:r>
              <a:rPr lang="ru-RU" sz="2000" b="0" i="0" u="none" strike="noStrike" baseline="0" dirty="0">
                <a:solidFill>
                  <a:srgbClr val="2E74B5"/>
                </a:solidFill>
                <a:latin typeface="Verdana" panose="020B0604030504040204" pitchFamily="34" charset="0"/>
              </a:rPr>
              <a:t>І сталося, як Соломон скінчив цю молитву й благання до Господа, то він устав від Господнього жертівника, де він </a:t>
            </a:r>
            <a:r>
              <a:rPr lang="ru-RU" sz="2000" b="1" i="0" u="none" strike="noStrike" baseline="0" dirty="0">
                <a:solidFill>
                  <a:srgbClr val="2E74B5"/>
                </a:solidFill>
                <a:latin typeface="Verdana" panose="020B0604030504040204" pitchFamily="34" charset="0"/>
              </a:rPr>
              <a:t>стояв на колінах своїх, а руки його були простягнені до неба</a:t>
            </a:r>
            <a:r>
              <a:rPr lang="ru-RU" sz="2000" b="0" i="0" u="none" strike="noStrike" baseline="0" dirty="0">
                <a:solidFill>
                  <a:srgbClr val="2E74B5"/>
                </a:solidFill>
                <a:latin typeface="Verdana" panose="020B0604030504040204" pitchFamily="34" charset="0"/>
              </a:rPr>
              <a:t>.</a:t>
            </a:r>
            <a:r>
              <a:rPr lang="uk-UA" sz="2000" b="0" i="0" u="none" strike="noStrike" baseline="0" dirty="0">
                <a:solidFill>
                  <a:srgbClr val="2E74B5"/>
                </a:solidFill>
                <a:latin typeface="Calibri Light" panose="020F0302020204030204" pitchFamily="34" charset="0"/>
              </a:rPr>
              <a:t> </a:t>
            </a:r>
            <a:r>
              <a:rPr lang="uk-UA" sz="2000" b="0" i="0" u="none" strike="noStrike" baseline="0" dirty="0">
                <a:solidFill>
                  <a:srgbClr val="008080"/>
                </a:solidFill>
                <a:latin typeface="Calibri Light" panose="020F0302020204030204" pitchFamily="34" charset="0"/>
              </a:rPr>
              <a:t>(1Царів 8:54)</a:t>
            </a:r>
            <a:r>
              <a:rPr lang="uk-UA" sz="2000" b="0" i="0" u="none" strike="noStrike" baseline="0" dirty="0">
                <a:solidFill>
                  <a:srgbClr val="2E74B5"/>
                </a:solidFill>
                <a:latin typeface="Calibri Light" panose="020F0302020204030204" pitchFamily="34" charset="0"/>
              </a:rPr>
              <a:t>  </a:t>
            </a:r>
          </a:p>
          <a:p>
            <a:r>
              <a:rPr lang="ru-RU" sz="2000" b="0" i="0" u="none" strike="noStrike" baseline="0" dirty="0">
                <a:solidFill>
                  <a:srgbClr val="FF0000"/>
                </a:solidFill>
                <a:latin typeface="Calibri Light" panose="020F0302020204030204" pitchFamily="34" charset="0"/>
              </a:rPr>
              <a:t>Ездра </a:t>
            </a:r>
            <a:r>
              <a:rPr lang="ru-RU" sz="2000" b="0" i="0" u="none" strike="noStrike" baseline="0" dirty="0">
                <a:solidFill>
                  <a:srgbClr val="2E74B5"/>
                </a:solidFill>
                <a:latin typeface="Verdana" panose="020B0604030504040204" pitchFamily="34" charset="0"/>
              </a:rPr>
              <a:t>А за вечірньої жертви встав я з упокорення свого, і, </a:t>
            </a:r>
            <a:r>
              <a:rPr lang="ru-RU" sz="2000" b="1" i="0" u="none" strike="noStrike" baseline="0" dirty="0">
                <a:solidFill>
                  <a:srgbClr val="2E74B5"/>
                </a:solidFill>
                <a:latin typeface="Verdana" panose="020B0604030504040204" pitchFamily="34" charset="0"/>
              </a:rPr>
              <a:t>роздерши шату свою та плаща свого, упав я на коліна свої, і простягнув руки свої до Господа, Бога мого</a:t>
            </a:r>
            <a:r>
              <a:rPr lang="ru-RU" sz="2000" b="0" i="0" u="none" strike="noStrike" baseline="0" dirty="0">
                <a:solidFill>
                  <a:srgbClr val="2E74B5"/>
                </a:solidFill>
                <a:latin typeface="Verdana" panose="020B0604030504040204" pitchFamily="34" charset="0"/>
              </a:rPr>
              <a:t>...</a:t>
            </a:r>
            <a:r>
              <a:rPr lang="uk-UA" sz="2000" b="0" i="0" u="none" strike="noStrike" baseline="0" dirty="0">
                <a:solidFill>
                  <a:srgbClr val="2E74B5"/>
                </a:solidFill>
                <a:latin typeface="Verdana" panose="020B0604030504040204" pitchFamily="34" charset="0"/>
              </a:rPr>
              <a:t> </a:t>
            </a:r>
            <a:r>
              <a:rPr lang="en-US" sz="2000" b="0" i="0" u="none" strike="noStrike" baseline="0" dirty="0">
                <a:solidFill>
                  <a:srgbClr val="008080"/>
                </a:solidFill>
                <a:latin typeface="Calibri Light" panose="020F0302020204030204" pitchFamily="34" charset="0"/>
              </a:rPr>
              <a:t>(E</a:t>
            </a:r>
            <a:r>
              <a:rPr lang="uk-UA" sz="2000" b="0" i="0" u="none" strike="noStrike" baseline="0" dirty="0">
                <a:solidFill>
                  <a:srgbClr val="008080"/>
                </a:solidFill>
                <a:latin typeface="Calibri Light" panose="020F0302020204030204" pitchFamily="34" charset="0"/>
              </a:rPr>
              <a:t>здра 9:5)</a:t>
            </a:r>
            <a:r>
              <a:rPr lang="uk-UA" sz="2000" b="0" i="0" u="none" strike="noStrike" baseline="0" dirty="0">
                <a:solidFill>
                  <a:srgbClr val="2E74B5"/>
                </a:solidFill>
                <a:latin typeface="Calibri Light" panose="020F0302020204030204" pitchFamily="34" charset="0"/>
              </a:rPr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41527727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0717" y="569344"/>
            <a:ext cx="8022566" cy="1104182"/>
          </a:xfrm>
        </p:spPr>
        <p:txBody>
          <a:bodyPr>
            <a:normAutofit fontScale="90000"/>
          </a:bodyPr>
          <a:lstStyle/>
          <a:p>
            <a:r>
              <a:rPr lang="ru-RU" b="0" i="0" u="none" strike="noStrike" baseline="0" dirty="0">
                <a:solidFill>
                  <a:srgbClr val="2E74B5"/>
                </a:solidFill>
                <a:latin typeface="Calibri Light" panose="020F0302020204030204" pitchFamily="34" charset="0"/>
              </a:rPr>
              <a:t>Використання рук в молитві – частина 1</a:t>
            </a:r>
            <a:br>
              <a:rPr lang="ru-RU" b="0" i="0" u="none" strike="noStrike" baseline="0" dirty="0">
                <a:solidFill>
                  <a:srgbClr val="2E74B5"/>
                </a:solidFill>
                <a:latin typeface="Times New Roman" panose="02020603050405020304" pitchFamily="18" charset="0"/>
              </a:rPr>
            </a:br>
            <a:r>
              <a:rPr lang="ru-RU" b="0" i="0" strike="noStrike" baseline="0" dirty="0">
                <a:solidFill>
                  <a:srgbClr val="2E74B5"/>
                </a:solidFill>
                <a:latin typeface="Calibri Light" panose="020F0302020204030204" pitchFamily="34" charset="0"/>
              </a:rPr>
              <a:t>Підняття рук в молитві</a:t>
            </a:r>
            <a:endParaRPr lang="ru-RU" b="0" i="1" strike="noStrike" baseline="0" dirty="0">
              <a:solidFill>
                <a:srgbClr val="2E74B5"/>
              </a:solidFill>
              <a:latin typeface="Times New Roman" panose="02020603050405020304" pitchFamily="18" charset="0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653" y="1908699"/>
            <a:ext cx="7932630" cy="4517980"/>
          </a:xfrm>
        </p:spPr>
        <p:txBody>
          <a:bodyPr>
            <a:normAutofit lnSpcReduction="10000"/>
          </a:bodyPr>
          <a:lstStyle/>
          <a:p>
            <a:r>
              <a:rPr lang="ru-RU" sz="2000" b="0" i="0" u="none" strike="noStrike" baseline="0" dirty="0">
                <a:solidFill>
                  <a:srgbClr val="FF0000"/>
                </a:solidFill>
                <a:latin typeface="Calibri Light" panose="020F0302020204030204" pitchFamily="34" charset="0"/>
              </a:rPr>
              <a:t>Весь народ</a:t>
            </a:r>
            <a:r>
              <a:rPr lang="ru-RU" sz="2000" b="0" i="0" u="none" strike="noStrike" baseline="0" dirty="0">
                <a:solidFill>
                  <a:srgbClr val="2E74B5"/>
                </a:solidFill>
                <a:latin typeface="Calibri Light" panose="020F0302020204030204" pitchFamily="34" charset="0"/>
              </a:rPr>
              <a:t> </a:t>
            </a:r>
            <a:r>
              <a:rPr lang="ru-RU" sz="2000" b="0" i="0" u="none" strike="noStrike" baseline="0" dirty="0">
                <a:solidFill>
                  <a:srgbClr val="2E74B5"/>
                </a:solidFill>
                <a:latin typeface="Verdana" panose="020B0604030504040204" pitchFamily="34" charset="0"/>
              </a:rPr>
              <a:t>І поблагословив Ездра Господа, Бога великого, а ввесь народ відповів: Амінь, Амінь! </a:t>
            </a:r>
            <a:r>
              <a:rPr lang="ru-RU" sz="2000" b="1" i="0" u="none" strike="noStrike" baseline="0" dirty="0">
                <a:solidFill>
                  <a:srgbClr val="2E74B5"/>
                </a:solidFill>
                <a:latin typeface="Verdana" panose="020B0604030504040204" pitchFamily="34" charset="0"/>
              </a:rPr>
              <a:t>з піднесенням своїх рук</a:t>
            </a:r>
            <a:r>
              <a:rPr lang="ru-RU" sz="2000" b="0" i="0" u="none" strike="noStrike" baseline="0" dirty="0">
                <a:solidFill>
                  <a:srgbClr val="2E74B5"/>
                </a:solidFill>
                <a:latin typeface="Verdana" panose="020B0604030504040204" pitchFamily="34" charset="0"/>
              </a:rPr>
              <a:t>. І всі схилялися, і вклонялися Господеві обличчям до землі!</a:t>
            </a:r>
            <a:r>
              <a:rPr lang="uk-UA" sz="2000" b="0" i="0" u="none" strike="noStrike" baseline="0" dirty="0">
                <a:solidFill>
                  <a:srgbClr val="2E74B5"/>
                </a:solidFill>
                <a:latin typeface="Verdana" panose="020B0604030504040204" pitchFamily="34" charset="0"/>
              </a:rPr>
              <a:t> </a:t>
            </a:r>
            <a:r>
              <a:rPr lang="uk-UA" sz="2000" b="0" i="0" u="none" strike="noStrike" baseline="0" dirty="0">
                <a:solidFill>
                  <a:srgbClr val="008080"/>
                </a:solidFill>
                <a:latin typeface="Calibri Light" panose="020F0302020204030204" pitchFamily="34" charset="0"/>
              </a:rPr>
              <a:t>(Неємія 8:6)</a:t>
            </a:r>
            <a:r>
              <a:rPr lang="uk-UA" sz="2000" b="0" i="0" u="none" strike="noStrike" baseline="0" dirty="0">
                <a:solidFill>
                  <a:srgbClr val="2E74B5"/>
                </a:solidFill>
                <a:latin typeface="Calibri Light" panose="020F0302020204030204" pitchFamily="34" charset="0"/>
              </a:rPr>
              <a:t>  </a:t>
            </a:r>
          </a:p>
          <a:p>
            <a:r>
              <a:rPr lang="uk-UA" sz="2000" b="0" i="0" u="none" strike="noStrike" baseline="0" dirty="0">
                <a:solidFill>
                  <a:srgbClr val="FF0000"/>
                </a:solidFill>
                <a:latin typeface="Calibri Light" panose="020F0302020204030204" pitchFamily="34" charset="0"/>
              </a:rPr>
              <a:t>Єремія </a:t>
            </a:r>
            <a:r>
              <a:rPr lang="uk-UA" sz="2000" b="0" i="0" u="none" strike="noStrike" baseline="0" dirty="0">
                <a:solidFill>
                  <a:srgbClr val="2E74B5"/>
                </a:solidFill>
                <a:latin typeface="Verdana" panose="020B0604030504040204" pitchFamily="34" charset="0"/>
              </a:rPr>
              <a:t>Уставай, голоси уночі на початку сторожі! Виливай своє серце, мов воду, навпроти обличчя Господнього! </a:t>
            </a:r>
            <a:r>
              <a:rPr lang="uk-UA" sz="2000" b="1" i="0" u="none" strike="noStrike" baseline="0" dirty="0">
                <a:solidFill>
                  <a:srgbClr val="2E74B5"/>
                </a:solidFill>
                <a:latin typeface="Verdana" panose="020B0604030504040204" pitchFamily="34" charset="0"/>
              </a:rPr>
              <a:t>Підійми ти до Нього долоні свої за душу своїх немовлят</a:t>
            </a:r>
            <a:r>
              <a:rPr lang="uk-UA" sz="2000" b="0" i="0" u="none" strike="noStrike" baseline="0" dirty="0">
                <a:solidFill>
                  <a:srgbClr val="2E74B5"/>
                </a:solidFill>
                <a:latin typeface="Verdana" panose="020B0604030504040204" pitchFamily="34" charset="0"/>
              </a:rPr>
              <a:t>, що від голоду мліють на розі всіх вулиць!...</a:t>
            </a:r>
            <a:r>
              <a:rPr lang="uk-UA" sz="2000" b="0" i="0" u="none" strike="noStrike" baseline="0" dirty="0">
                <a:solidFill>
                  <a:srgbClr val="2E74B5"/>
                </a:solidFill>
                <a:latin typeface="Calibri Light" panose="020F0302020204030204" pitchFamily="34" charset="0"/>
              </a:rPr>
              <a:t> </a:t>
            </a:r>
            <a:r>
              <a:rPr lang="uk-UA" sz="2000" b="0" i="0" u="none" strike="noStrike" baseline="0" dirty="0">
                <a:solidFill>
                  <a:srgbClr val="008080"/>
                </a:solidFill>
                <a:latin typeface="Calibri Light" panose="020F0302020204030204" pitchFamily="34" charset="0"/>
              </a:rPr>
              <a:t>(Плач 2:19)</a:t>
            </a:r>
            <a:r>
              <a:rPr lang="uk-UA" sz="2000" b="0" i="0" u="none" strike="noStrike" baseline="0" dirty="0">
                <a:solidFill>
                  <a:srgbClr val="2E74B5"/>
                </a:solidFill>
                <a:latin typeface="Calibri Light" panose="020F0302020204030204" pitchFamily="34" charset="0"/>
              </a:rPr>
              <a:t>  </a:t>
            </a:r>
          </a:p>
          <a:p>
            <a:r>
              <a:rPr lang="ru-RU" sz="2000" b="0" i="0" u="none" strike="noStrike" baseline="0" dirty="0">
                <a:solidFill>
                  <a:srgbClr val="FF0000"/>
                </a:solidFill>
                <a:latin typeface="Calibri Light" panose="020F0302020204030204" pitchFamily="34" charset="0"/>
              </a:rPr>
              <a:t>Єремія </a:t>
            </a:r>
            <a:r>
              <a:rPr lang="ru-RU" sz="2000" b="1" i="0" u="none" strike="noStrike" baseline="0" dirty="0">
                <a:solidFill>
                  <a:srgbClr val="2E74B5"/>
                </a:solidFill>
                <a:latin typeface="Verdana" panose="020B0604030504040204" pitchFamily="34" charset="0"/>
              </a:rPr>
              <a:t>підіймімо своє серце та руки</a:t>
            </a:r>
            <a:r>
              <a:rPr lang="ru-RU" sz="2000" b="0" i="0" u="none" strike="noStrike" baseline="0" dirty="0">
                <a:solidFill>
                  <a:srgbClr val="2E74B5"/>
                </a:solidFill>
                <a:latin typeface="Verdana" panose="020B0604030504040204" pitchFamily="34" charset="0"/>
              </a:rPr>
              <a:t> до Бога на небі!</a:t>
            </a:r>
            <a:r>
              <a:rPr lang="uk-UA" sz="2000" b="0" i="0" u="none" strike="noStrike" baseline="0" dirty="0">
                <a:solidFill>
                  <a:srgbClr val="2E74B5"/>
                </a:solidFill>
                <a:latin typeface="Calibri Light" panose="020F0302020204030204" pitchFamily="34" charset="0"/>
              </a:rPr>
              <a:t> </a:t>
            </a:r>
            <a:r>
              <a:rPr lang="uk-UA" sz="2000" b="0" i="0" u="none" strike="noStrike" baseline="0" dirty="0">
                <a:solidFill>
                  <a:srgbClr val="008080"/>
                </a:solidFill>
                <a:latin typeface="Calibri Light" panose="020F0302020204030204" pitchFamily="34" charset="0"/>
              </a:rPr>
              <a:t>(Плач 3:41)</a:t>
            </a:r>
            <a:r>
              <a:rPr lang="uk-UA" sz="2000" b="0" i="0" u="none" strike="noStrike" baseline="0" dirty="0">
                <a:solidFill>
                  <a:srgbClr val="2E74B5"/>
                </a:solidFill>
                <a:latin typeface="Calibri Light" panose="020F0302020204030204" pitchFamily="34" charset="0"/>
              </a:rPr>
              <a:t>  </a:t>
            </a:r>
          </a:p>
          <a:p>
            <a:r>
              <a:rPr lang="ru-RU" sz="2000" b="0" i="0" u="none" strike="noStrike" baseline="0" dirty="0">
                <a:solidFill>
                  <a:srgbClr val="FF0000"/>
                </a:solidFill>
                <a:latin typeface="Calibri Light" panose="020F0302020204030204" pitchFamily="34" charset="0"/>
              </a:rPr>
              <a:t>Павло  </a:t>
            </a:r>
            <a:r>
              <a:rPr lang="ru-RU" sz="2000" b="0" i="0" u="none" strike="noStrike" baseline="0" dirty="0">
                <a:solidFill>
                  <a:srgbClr val="2E74B5"/>
                </a:solidFill>
                <a:latin typeface="Verdana" panose="020B0604030504040204" pitchFamily="34" charset="0"/>
              </a:rPr>
              <a:t>Отож, хочу я, щоб мужі чинили молитви на кожному місці, </a:t>
            </a:r>
            <a:r>
              <a:rPr lang="ru-RU" sz="2000" b="1" i="0" u="none" strike="noStrike" baseline="0" dirty="0">
                <a:solidFill>
                  <a:srgbClr val="2E74B5"/>
                </a:solidFill>
                <a:latin typeface="Verdana" panose="020B0604030504040204" pitchFamily="34" charset="0"/>
              </a:rPr>
              <a:t>підіймаючи чисті руки без гніву та сумніву</a:t>
            </a:r>
            <a:r>
              <a:rPr lang="ru-RU" sz="2000" b="0" i="0" u="none" strike="noStrike" baseline="0" dirty="0">
                <a:solidFill>
                  <a:srgbClr val="2E74B5"/>
                </a:solidFill>
                <a:latin typeface="Verdana" panose="020B0604030504040204" pitchFamily="34" charset="0"/>
              </a:rPr>
              <a:t>.</a:t>
            </a:r>
            <a:r>
              <a:rPr lang="uk-UA" sz="2000" b="0" i="0" u="none" strike="noStrike" baseline="0" dirty="0">
                <a:solidFill>
                  <a:srgbClr val="2E74B5"/>
                </a:solidFill>
                <a:latin typeface="Calibri Light" panose="020F0302020204030204" pitchFamily="34" charset="0"/>
              </a:rPr>
              <a:t> </a:t>
            </a:r>
            <a:r>
              <a:rPr lang="en-US" sz="2000" b="0" i="0" u="none" strike="noStrike" baseline="0" dirty="0">
                <a:solidFill>
                  <a:srgbClr val="008080"/>
                </a:solidFill>
                <a:latin typeface="Calibri Light" panose="020F0302020204030204" pitchFamily="34" charset="0"/>
              </a:rPr>
              <a:t>(1T</a:t>
            </a:r>
            <a:r>
              <a:rPr lang="uk-UA" sz="2000" b="0" i="0" u="none" strike="noStrike" baseline="0" dirty="0">
                <a:solidFill>
                  <a:srgbClr val="008080"/>
                </a:solidFill>
                <a:latin typeface="Calibri Light" panose="020F0302020204030204" pitchFamily="34" charset="0"/>
              </a:rPr>
              <a:t>имофію 2:8)</a:t>
            </a:r>
            <a:r>
              <a:rPr lang="uk-UA" sz="2000" b="0" i="0" u="none" strike="noStrike" baseline="0" dirty="0">
                <a:solidFill>
                  <a:srgbClr val="2E74B5"/>
                </a:solidFill>
                <a:latin typeface="Calibri Light" panose="020F0302020204030204" pitchFamily="34" charset="0"/>
              </a:rPr>
              <a:t>  </a:t>
            </a:r>
            <a:endParaRPr lang="uk-UA" sz="2000" b="0" i="0" u="none" strike="noStrike" baseline="0" dirty="0">
              <a:solidFill>
                <a:srgbClr val="2E74B5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5277278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ganic">
  <a:themeElements>
    <a:clrScheme name="Custom 2">
      <a:dk1>
        <a:srgbClr val="FFFFFF"/>
      </a:dk1>
      <a:lt1>
        <a:srgbClr val="FFFFFF"/>
      </a:lt1>
      <a:dk2>
        <a:srgbClr val="212121"/>
      </a:dk2>
      <a:lt2>
        <a:srgbClr val="212121"/>
      </a:lt2>
      <a:accent1>
        <a:srgbClr val="83992A"/>
      </a:accent1>
      <a:accent2>
        <a:srgbClr val="3C9770"/>
      </a:accent2>
      <a:accent3>
        <a:srgbClr val="44709D"/>
      </a:accent3>
      <a:accent4>
        <a:srgbClr val="A23C33"/>
      </a:accent4>
      <a:accent5>
        <a:srgbClr val="D97828"/>
      </a:accent5>
      <a:accent6>
        <a:srgbClr val="DEB340"/>
      </a:accent6>
      <a:hlink>
        <a:srgbClr val="A8BF4D"/>
      </a:hlink>
      <a:folHlink>
        <a:srgbClr val="B4CA80"/>
      </a:folHlink>
    </a:clrScheme>
    <a:fontScheme name="Organic">
      <a:majorFont>
        <a:latin typeface="Garamond" panose="02020404030301010803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aramond" panose="02020404030301010803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rganic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10000"/>
              </a:schemeClr>
            </a:gs>
            <a:gs pos="100000">
              <a:schemeClr val="phClr">
                <a:tint val="8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4000"/>
                <a:satMod val="130000"/>
                <a:lumMod val="90000"/>
              </a:schemeClr>
              <a:schemeClr val="phClr">
                <a:tint val="94000"/>
                <a:satMod val="120000"/>
                <a:lumMod val="104000"/>
              </a:schemeClr>
            </a:duotone>
          </a:blip>
          <a:tile tx="0" ty="0" sx="100000" sy="100000" flip="none" algn="tl"/>
        </a:blipFill>
      </a:fillStyleLst>
      <a:lnStyleLst>
        <a:ln w="9525" cap="rnd" cmpd="sng" algn="ctr">
          <a:solidFill>
            <a:schemeClr val="phClr"/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38100" dist="254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88000"/>
                <a:lumMod val="98000"/>
              </a:schemeClr>
            </a:gs>
          </a:gsLst>
          <a:lin ang="5400000" scaled="0"/>
        </a:gradFill>
        <a:blipFill>
          <a:blip xmlns:r="http://schemas.openxmlformats.org/officeDocument/2006/relationships" r:embed="rId2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rganic" id="{28CDC826-8792-45C0-861B-85EB3ADEDA33}" vid="{7DAC20F1-423D-49E2-BD0B-50532748BAD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5</TotalTime>
  <Words>877</Words>
  <Application>Microsoft Office PowerPoint</Application>
  <PresentationFormat>On-screen Show (4:3)</PresentationFormat>
  <Paragraphs>33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Arial</vt:lpstr>
      <vt:lpstr>Calibri Light</vt:lpstr>
      <vt:lpstr>Garamond</vt:lpstr>
      <vt:lpstr>Times New Roman</vt:lpstr>
      <vt:lpstr>Verdana</vt:lpstr>
      <vt:lpstr>Organic</vt:lpstr>
      <vt:lpstr>Використання рук в молитві – частина 1 Підняття рук в молитві</vt:lpstr>
      <vt:lpstr>Використання рук в молитві – частина 1 Підняття рук в молитві</vt:lpstr>
      <vt:lpstr>Використання рук в молитві – частина 1 Підняття рук в молитві</vt:lpstr>
      <vt:lpstr>Використання рук в молитві – частина 1 Підняття рук в молитві</vt:lpstr>
      <vt:lpstr>Використання рук в молитві – частина 1 Підняття рук в молитві</vt:lpstr>
      <vt:lpstr>Використання рук в молитві – частина 1 Підняття рук в молитві</vt:lpstr>
      <vt:lpstr>Використання рук в молитві – частина 1 Підняття рук в молитві</vt:lpstr>
      <vt:lpstr>Використання рук в молитві – частина 1 Підняття рук в молитві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Використання рук в молитві – частина 1 Підняття рук в молитві</dc:title>
  <dc:creator>Abraham Bible</dc:creator>
  <cp:lastModifiedBy>ПЛвЦ Рівне</cp:lastModifiedBy>
  <cp:revision>3</cp:revision>
  <dcterms:created xsi:type="dcterms:W3CDTF">2017-12-04T17:23:37Z</dcterms:created>
  <dcterms:modified xsi:type="dcterms:W3CDTF">2021-08-17T13:36:17Z</dcterms:modified>
</cp:coreProperties>
</file>